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1" r:id="rId3"/>
    <p:sldId id="292" r:id="rId4"/>
    <p:sldId id="500" r:id="rId5"/>
    <p:sldId id="483" r:id="rId6"/>
    <p:sldId id="485" r:id="rId7"/>
    <p:sldId id="293" r:id="rId8"/>
    <p:sldId id="505" r:id="rId9"/>
    <p:sldId id="339" r:id="rId10"/>
    <p:sldId id="340" r:id="rId11"/>
    <p:sldId id="342" r:id="rId12"/>
    <p:sldId id="486" r:id="rId13"/>
    <p:sldId id="487" r:id="rId14"/>
    <p:sldId id="489" r:id="rId15"/>
    <p:sldId id="490" r:id="rId16"/>
    <p:sldId id="492" r:id="rId17"/>
    <p:sldId id="491" r:id="rId18"/>
    <p:sldId id="501" r:id="rId19"/>
    <p:sldId id="493" r:id="rId20"/>
    <p:sldId id="494" r:id="rId21"/>
    <p:sldId id="504" r:id="rId22"/>
    <p:sldId id="503" r:id="rId23"/>
    <p:sldId id="495" r:id="rId24"/>
    <p:sldId id="496" r:id="rId25"/>
    <p:sldId id="497" r:id="rId26"/>
    <p:sldId id="502" r:id="rId27"/>
    <p:sldId id="506" r:id="rId28"/>
    <p:sldId id="508" r:id="rId29"/>
    <p:sldId id="507" r:id="rId30"/>
    <p:sldId id="509" r:id="rId31"/>
    <p:sldId id="510" r:id="rId32"/>
    <p:sldId id="511" r:id="rId33"/>
    <p:sldId id="512" r:id="rId34"/>
    <p:sldId id="513" r:id="rId35"/>
    <p:sldId id="514" r:id="rId36"/>
    <p:sldId id="515" r:id="rId3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6" autoAdjust="0"/>
    <p:restoredTop sz="92485" autoAdjust="0"/>
  </p:normalViewPr>
  <p:slideViewPr>
    <p:cSldViewPr>
      <p:cViewPr varScale="1">
        <p:scale>
          <a:sx n="104" d="100"/>
          <a:sy n="104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alandear/Documents/Courses/541/Slides/Sources/Dollar%20Index%20Broa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alandear/Documents/Courses/340/PowerPoints/Misc%20materials/Dollar%20index/Dollar%20Index%20Bro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/>
              <a:t>Trade-Weighted Dollar Index (Nominal)</a:t>
            </a:r>
          </a:p>
        </c:rich>
      </c:tx>
      <c:layout>
        <c:manualLayout>
          <c:xMode val="edge"/>
          <c:yMode val="edge"/>
          <c:x val="0.23891645009890999"/>
          <c:y val="3.910614525139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763686022752"/>
          <c:y val="0.240223463687151"/>
          <c:w val="0.85714388799824903"/>
          <c:h val="0.480446927374302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'indexb_m nominal'!$E$3:$E$586</c:f>
              <c:numCache>
                <c:formatCode>mmm\-yy</c:formatCode>
                <c:ptCount val="584"/>
                <c:pt idx="0">
                  <c:v>26665</c:v>
                </c:pt>
                <c:pt idx="1">
                  <c:v>26696</c:v>
                </c:pt>
                <c:pt idx="2">
                  <c:v>26724</c:v>
                </c:pt>
                <c:pt idx="3">
                  <c:v>26755</c:v>
                </c:pt>
                <c:pt idx="4">
                  <c:v>26785</c:v>
                </c:pt>
                <c:pt idx="5">
                  <c:v>26816</c:v>
                </c:pt>
                <c:pt idx="6">
                  <c:v>26846</c:v>
                </c:pt>
                <c:pt idx="7">
                  <c:v>26877</c:v>
                </c:pt>
                <c:pt idx="8">
                  <c:v>26908</c:v>
                </c:pt>
                <c:pt idx="9">
                  <c:v>26938</c:v>
                </c:pt>
                <c:pt idx="10">
                  <c:v>26969</c:v>
                </c:pt>
                <c:pt idx="11">
                  <c:v>26999</c:v>
                </c:pt>
                <c:pt idx="12">
                  <c:v>27030</c:v>
                </c:pt>
                <c:pt idx="13">
                  <c:v>27061</c:v>
                </c:pt>
                <c:pt idx="14">
                  <c:v>27089</c:v>
                </c:pt>
                <c:pt idx="15">
                  <c:v>27120</c:v>
                </c:pt>
                <c:pt idx="16">
                  <c:v>27150</c:v>
                </c:pt>
                <c:pt idx="17">
                  <c:v>27181</c:v>
                </c:pt>
                <c:pt idx="18">
                  <c:v>27211</c:v>
                </c:pt>
                <c:pt idx="19">
                  <c:v>27242</c:v>
                </c:pt>
                <c:pt idx="20">
                  <c:v>27273</c:v>
                </c:pt>
                <c:pt idx="21">
                  <c:v>27303</c:v>
                </c:pt>
                <c:pt idx="22">
                  <c:v>27334</c:v>
                </c:pt>
                <c:pt idx="23">
                  <c:v>27364</c:v>
                </c:pt>
                <c:pt idx="24">
                  <c:v>27395</c:v>
                </c:pt>
                <c:pt idx="25">
                  <c:v>27426</c:v>
                </c:pt>
                <c:pt idx="26">
                  <c:v>27454</c:v>
                </c:pt>
                <c:pt idx="27">
                  <c:v>27485</c:v>
                </c:pt>
                <c:pt idx="28">
                  <c:v>27515</c:v>
                </c:pt>
                <c:pt idx="29">
                  <c:v>27546</c:v>
                </c:pt>
                <c:pt idx="30">
                  <c:v>27576</c:v>
                </c:pt>
                <c:pt idx="31">
                  <c:v>27607</c:v>
                </c:pt>
                <c:pt idx="32">
                  <c:v>27638</c:v>
                </c:pt>
                <c:pt idx="33">
                  <c:v>27668</c:v>
                </c:pt>
                <c:pt idx="34">
                  <c:v>27699</c:v>
                </c:pt>
                <c:pt idx="35">
                  <c:v>27729</c:v>
                </c:pt>
                <c:pt idx="36">
                  <c:v>27760</c:v>
                </c:pt>
                <c:pt idx="37">
                  <c:v>27791</c:v>
                </c:pt>
                <c:pt idx="38">
                  <c:v>27820</c:v>
                </c:pt>
                <c:pt idx="39">
                  <c:v>27851</c:v>
                </c:pt>
                <c:pt idx="40">
                  <c:v>27881</c:v>
                </c:pt>
                <c:pt idx="41">
                  <c:v>27912</c:v>
                </c:pt>
                <c:pt idx="42">
                  <c:v>27942</c:v>
                </c:pt>
                <c:pt idx="43">
                  <c:v>27973</c:v>
                </c:pt>
                <c:pt idx="44">
                  <c:v>28004</c:v>
                </c:pt>
                <c:pt idx="45">
                  <c:v>28034</c:v>
                </c:pt>
                <c:pt idx="46">
                  <c:v>28065</c:v>
                </c:pt>
                <c:pt idx="47">
                  <c:v>28095</c:v>
                </c:pt>
                <c:pt idx="48">
                  <c:v>28126</c:v>
                </c:pt>
                <c:pt idx="49">
                  <c:v>28157</c:v>
                </c:pt>
                <c:pt idx="50">
                  <c:v>28185</c:v>
                </c:pt>
                <c:pt idx="51">
                  <c:v>28216</c:v>
                </c:pt>
                <c:pt idx="52">
                  <c:v>28246</c:v>
                </c:pt>
                <c:pt idx="53">
                  <c:v>28277</c:v>
                </c:pt>
                <c:pt idx="54">
                  <c:v>28307</c:v>
                </c:pt>
                <c:pt idx="55">
                  <c:v>28338</c:v>
                </c:pt>
                <c:pt idx="56">
                  <c:v>28369</c:v>
                </c:pt>
                <c:pt idx="57">
                  <c:v>28399</c:v>
                </c:pt>
                <c:pt idx="58">
                  <c:v>28430</c:v>
                </c:pt>
                <c:pt idx="59">
                  <c:v>28460</c:v>
                </c:pt>
                <c:pt idx="60">
                  <c:v>28491</c:v>
                </c:pt>
                <c:pt idx="61">
                  <c:v>28522</c:v>
                </c:pt>
                <c:pt idx="62">
                  <c:v>28550</c:v>
                </c:pt>
                <c:pt idx="63">
                  <c:v>28581</c:v>
                </c:pt>
                <c:pt idx="64">
                  <c:v>28611</c:v>
                </c:pt>
                <c:pt idx="65">
                  <c:v>28642</c:v>
                </c:pt>
                <c:pt idx="66">
                  <c:v>28672</c:v>
                </c:pt>
                <c:pt idx="67">
                  <c:v>28703</c:v>
                </c:pt>
                <c:pt idx="68">
                  <c:v>28734</c:v>
                </c:pt>
                <c:pt idx="69">
                  <c:v>28764</c:v>
                </c:pt>
                <c:pt idx="70">
                  <c:v>28795</c:v>
                </c:pt>
                <c:pt idx="71">
                  <c:v>28825</c:v>
                </c:pt>
                <c:pt idx="72">
                  <c:v>28856</c:v>
                </c:pt>
                <c:pt idx="73">
                  <c:v>28887</c:v>
                </c:pt>
                <c:pt idx="74">
                  <c:v>28915</c:v>
                </c:pt>
                <c:pt idx="75">
                  <c:v>28946</c:v>
                </c:pt>
                <c:pt idx="76">
                  <c:v>28976</c:v>
                </c:pt>
                <c:pt idx="77">
                  <c:v>29007</c:v>
                </c:pt>
                <c:pt idx="78">
                  <c:v>29037</c:v>
                </c:pt>
                <c:pt idx="79">
                  <c:v>29068</c:v>
                </c:pt>
                <c:pt idx="80">
                  <c:v>29099</c:v>
                </c:pt>
                <c:pt idx="81">
                  <c:v>29129</c:v>
                </c:pt>
                <c:pt idx="82">
                  <c:v>29160</c:v>
                </c:pt>
                <c:pt idx="83">
                  <c:v>29190</c:v>
                </c:pt>
                <c:pt idx="84">
                  <c:v>29221</c:v>
                </c:pt>
                <c:pt idx="85">
                  <c:v>29252</c:v>
                </c:pt>
                <c:pt idx="86">
                  <c:v>29281</c:v>
                </c:pt>
                <c:pt idx="87">
                  <c:v>29312</c:v>
                </c:pt>
                <c:pt idx="88">
                  <c:v>29342</c:v>
                </c:pt>
                <c:pt idx="89">
                  <c:v>29373</c:v>
                </c:pt>
                <c:pt idx="90">
                  <c:v>29403</c:v>
                </c:pt>
                <c:pt idx="91">
                  <c:v>29434</c:v>
                </c:pt>
                <c:pt idx="92">
                  <c:v>29465</c:v>
                </c:pt>
                <c:pt idx="93">
                  <c:v>29495</c:v>
                </c:pt>
                <c:pt idx="94">
                  <c:v>29526</c:v>
                </c:pt>
                <c:pt idx="95">
                  <c:v>29556</c:v>
                </c:pt>
                <c:pt idx="96">
                  <c:v>29587</c:v>
                </c:pt>
                <c:pt idx="97">
                  <c:v>29618</c:v>
                </c:pt>
                <c:pt idx="98">
                  <c:v>29646</c:v>
                </c:pt>
                <c:pt idx="99">
                  <c:v>29677</c:v>
                </c:pt>
                <c:pt idx="100">
                  <c:v>29707</c:v>
                </c:pt>
                <c:pt idx="101">
                  <c:v>29738</c:v>
                </c:pt>
                <c:pt idx="102">
                  <c:v>29768</c:v>
                </c:pt>
                <c:pt idx="103">
                  <c:v>29799</c:v>
                </c:pt>
                <c:pt idx="104">
                  <c:v>29830</c:v>
                </c:pt>
                <c:pt idx="105">
                  <c:v>29860</c:v>
                </c:pt>
                <c:pt idx="106">
                  <c:v>29891</c:v>
                </c:pt>
                <c:pt idx="107">
                  <c:v>29921</c:v>
                </c:pt>
                <c:pt idx="108">
                  <c:v>29952</c:v>
                </c:pt>
                <c:pt idx="109">
                  <c:v>29983</c:v>
                </c:pt>
                <c:pt idx="110">
                  <c:v>30011</c:v>
                </c:pt>
                <c:pt idx="111">
                  <c:v>30042</c:v>
                </c:pt>
                <c:pt idx="112">
                  <c:v>30072</c:v>
                </c:pt>
                <c:pt idx="113">
                  <c:v>30103</c:v>
                </c:pt>
                <c:pt idx="114">
                  <c:v>30133</c:v>
                </c:pt>
                <c:pt idx="115">
                  <c:v>30164</c:v>
                </c:pt>
                <c:pt idx="116">
                  <c:v>30195</c:v>
                </c:pt>
                <c:pt idx="117">
                  <c:v>30225</c:v>
                </c:pt>
                <c:pt idx="118">
                  <c:v>30256</c:v>
                </c:pt>
                <c:pt idx="119">
                  <c:v>30286</c:v>
                </c:pt>
                <c:pt idx="120">
                  <c:v>30317</c:v>
                </c:pt>
                <c:pt idx="121">
                  <c:v>30348</c:v>
                </c:pt>
                <c:pt idx="122">
                  <c:v>30376</c:v>
                </c:pt>
                <c:pt idx="123">
                  <c:v>30407</c:v>
                </c:pt>
                <c:pt idx="124">
                  <c:v>30437</c:v>
                </c:pt>
                <c:pt idx="125">
                  <c:v>30468</c:v>
                </c:pt>
                <c:pt idx="126">
                  <c:v>30498</c:v>
                </c:pt>
                <c:pt idx="127">
                  <c:v>30529</c:v>
                </c:pt>
                <c:pt idx="128">
                  <c:v>30560</c:v>
                </c:pt>
                <c:pt idx="129">
                  <c:v>30590</c:v>
                </c:pt>
                <c:pt idx="130">
                  <c:v>30621</c:v>
                </c:pt>
                <c:pt idx="131">
                  <c:v>30651</c:v>
                </c:pt>
                <c:pt idx="132">
                  <c:v>30682</c:v>
                </c:pt>
                <c:pt idx="133">
                  <c:v>30713</c:v>
                </c:pt>
                <c:pt idx="134">
                  <c:v>30742</c:v>
                </c:pt>
                <c:pt idx="135">
                  <c:v>30773</c:v>
                </c:pt>
                <c:pt idx="136">
                  <c:v>30803</c:v>
                </c:pt>
                <c:pt idx="137">
                  <c:v>30834</c:v>
                </c:pt>
                <c:pt idx="138">
                  <c:v>30864</c:v>
                </c:pt>
                <c:pt idx="139">
                  <c:v>30895</c:v>
                </c:pt>
                <c:pt idx="140">
                  <c:v>30926</c:v>
                </c:pt>
                <c:pt idx="141">
                  <c:v>30956</c:v>
                </c:pt>
                <c:pt idx="142">
                  <c:v>30987</c:v>
                </c:pt>
                <c:pt idx="143">
                  <c:v>31017</c:v>
                </c:pt>
                <c:pt idx="144">
                  <c:v>31048</c:v>
                </c:pt>
                <c:pt idx="145">
                  <c:v>31079</c:v>
                </c:pt>
                <c:pt idx="146">
                  <c:v>31107</c:v>
                </c:pt>
                <c:pt idx="147">
                  <c:v>31138</c:v>
                </c:pt>
                <c:pt idx="148">
                  <c:v>31168</c:v>
                </c:pt>
                <c:pt idx="149">
                  <c:v>31199</c:v>
                </c:pt>
                <c:pt idx="150">
                  <c:v>31229</c:v>
                </c:pt>
                <c:pt idx="151">
                  <c:v>31260</c:v>
                </c:pt>
                <c:pt idx="152">
                  <c:v>31291</c:v>
                </c:pt>
                <c:pt idx="153">
                  <c:v>31321</c:v>
                </c:pt>
                <c:pt idx="154">
                  <c:v>31352</c:v>
                </c:pt>
                <c:pt idx="155">
                  <c:v>31382</c:v>
                </c:pt>
                <c:pt idx="156">
                  <c:v>31413</c:v>
                </c:pt>
                <c:pt idx="157">
                  <c:v>31444</c:v>
                </c:pt>
                <c:pt idx="158">
                  <c:v>31472</c:v>
                </c:pt>
                <c:pt idx="159">
                  <c:v>31503</c:v>
                </c:pt>
                <c:pt idx="160">
                  <c:v>31533</c:v>
                </c:pt>
                <c:pt idx="161">
                  <c:v>31564</c:v>
                </c:pt>
                <c:pt idx="162">
                  <c:v>31594</c:v>
                </c:pt>
                <c:pt idx="163">
                  <c:v>31625</c:v>
                </c:pt>
                <c:pt idx="164">
                  <c:v>31656</c:v>
                </c:pt>
                <c:pt idx="165">
                  <c:v>31686</c:v>
                </c:pt>
                <c:pt idx="166">
                  <c:v>31717</c:v>
                </c:pt>
                <c:pt idx="167">
                  <c:v>31747</c:v>
                </c:pt>
                <c:pt idx="168">
                  <c:v>31778</c:v>
                </c:pt>
                <c:pt idx="169">
                  <c:v>31809</c:v>
                </c:pt>
                <c:pt idx="170">
                  <c:v>31837</c:v>
                </c:pt>
                <c:pt idx="171">
                  <c:v>31868</c:v>
                </c:pt>
                <c:pt idx="172">
                  <c:v>31898</c:v>
                </c:pt>
                <c:pt idx="173">
                  <c:v>31929</c:v>
                </c:pt>
                <c:pt idx="174">
                  <c:v>31959</c:v>
                </c:pt>
                <c:pt idx="175">
                  <c:v>31990</c:v>
                </c:pt>
                <c:pt idx="176">
                  <c:v>32021</c:v>
                </c:pt>
                <c:pt idx="177">
                  <c:v>32051</c:v>
                </c:pt>
                <c:pt idx="178">
                  <c:v>32082</c:v>
                </c:pt>
                <c:pt idx="179">
                  <c:v>32112</c:v>
                </c:pt>
                <c:pt idx="180">
                  <c:v>32143</c:v>
                </c:pt>
                <c:pt idx="181">
                  <c:v>32174</c:v>
                </c:pt>
                <c:pt idx="182">
                  <c:v>32203</c:v>
                </c:pt>
                <c:pt idx="183">
                  <c:v>32234</c:v>
                </c:pt>
                <c:pt idx="184">
                  <c:v>32264</c:v>
                </c:pt>
                <c:pt idx="185">
                  <c:v>32295</c:v>
                </c:pt>
                <c:pt idx="186">
                  <c:v>32325</c:v>
                </c:pt>
                <c:pt idx="187">
                  <c:v>32356</c:v>
                </c:pt>
                <c:pt idx="188">
                  <c:v>32387</c:v>
                </c:pt>
                <c:pt idx="189">
                  <c:v>32417</c:v>
                </c:pt>
                <c:pt idx="190">
                  <c:v>32448</c:v>
                </c:pt>
                <c:pt idx="191">
                  <c:v>32478</c:v>
                </c:pt>
                <c:pt idx="192">
                  <c:v>32509</c:v>
                </c:pt>
                <c:pt idx="193">
                  <c:v>32540</c:v>
                </c:pt>
                <c:pt idx="194">
                  <c:v>32568</c:v>
                </c:pt>
                <c:pt idx="195">
                  <c:v>32599</c:v>
                </c:pt>
                <c:pt idx="196">
                  <c:v>32629</c:v>
                </c:pt>
                <c:pt idx="197">
                  <c:v>32660</c:v>
                </c:pt>
                <c:pt idx="198">
                  <c:v>32690</c:v>
                </c:pt>
                <c:pt idx="199">
                  <c:v>32721</c:v>
                </c:pt>
                <c:pt idx="200">
                  <c:v>32752</c:v>
                </c:pt>
                <c:pt idx="201">
                  <c:v>32782</c:v>
                </c:pt>
                <c:pt idx="202">
                  <c:v>32813</c:v>
                </c:pt>
                <c:pt idx="203">
                  <c:v>32843</c:v>
                </c:pt>
                <c:pt idx="204">
                  <c:v>32874</c:v>
                </c:pt>
                <c:pt idx="205">
                  <c:v>32905</c:v>
                </c:pt>
                <c:pt idx="206">
                  <c:v>32933</c:v>
                </c:pt>
                <c:pt idx="207">
                  <c:v>32964</c:v>
                </c:pt>
                <c:pt idx="208">
                  <c:v>32994</c:v>
                </c:pt>
                <c:pt idx="209">
                  <c:v>33025</c:v>
                </c:pt>
                <c:pt idx="210">
                  <c:v>33055</c:v>
                </c:pt>
                <c:pt idx="211">
                  <c:v>33086</c:v>
                </c:pt>
                <c:pt idx="212">
                  <c:v>33117</c:v>
                </c:pt>
                <c:pt idx="213">
                  <c:v>33147</c:v>
                </c:pt>
                <c:pt idx="214">
                  <c:v>33178</c:v>
                </c:pt>
                <c:pt idx="215">
                  <c:v>33208</c:v>
                </c:pt>
                <c:pt idx="216">
                  <c:v>33239</c:v>
                </c:pt>
                <c:pt idx="217">
                  <c:v>33270</c:v>
                </c:pt>
                <c:pt idx="218">
                  <c:v>33298</c:v>
                </c:pt>
                <c:pt idx="219">
                  <c:v>33329</c:v>
                </c:pt>
                <c:pt idx="220">
                  <c:v>33359</c:v>
                </c:pt>
                <c:pt idx="221">
                  <c:v>33390</c:v>
                </c:pt>
                <c:pt idx="222">
                  <c:v>33420</c:v>
                </c:pt>
                <c:pt idx="223">
                  <c:v>33451</c:v>
                </c:pt>
                <c:pt idx="224">
                  <c:v>33482</c:v>
                </c:pt>
                <c:pt idx="225">
                  <c:v>33512</c:v>
                </c:pt>
                <c:pt idx="226">
                  <c:v>33543</c:v>
                </c:pt>
                <c:pt idx="227">
                  <c:v>33573</c:v>
                </c:pt>
                <c:pt idx="228">
                  <c:v>33604</c:v>
                </c:pt>
                <c:pt idx="229">
                  <c:v>33635</c:v>
                </c:pt>
                <c:pt idx="230">
                  <c:v>33664</c:v>
                </c:pt>
                <c:pt idx="231">
                  <c:v>33695</c:v>
                </c:pt>
                <c:pt idx="232">
                  <c:v>33725</c:v>
                </c:pt>
                <c:pt idx="233">
                  <c:v>33756</c:v>
                </c:pt>
                <c:pt idx="234">
                  <c:v>33786</c:v>
                </c:pt>
                <c:pt idx="235">
                  <c:v>33817</c:v>
                </c:pt>
                <c:pt idx="236">
                  <c:v>33848</c:v>
                </c:pt>
                <c:pt idx="237">
                  <c:v>33878</c:v>
                </c:pt>
                <c:pt idx="238">
                  <c:v>33909</c:v>
                </c:pt>
                <c:pt idx="239">
                  <c:v>33939</c:v>
                </c:pt>
                <c:pt idx="240">
                  <c:v>33970</c:v>
                </c:pt>
                <c:pt idx="241">
                  <c:v>34001</c:v>
                </c:pt>
                <c:pt idx="242">
                  <c:v>34029</c:v>
                </c:pt>
                <c:pt idx="243">
                  <c:v>34060</c:v>
                </c:pt>
                <c:pt idx="244">
                  <c:v>34090</c:v>
                </c:pt>
                <c:pt idx="245">
                  <c:v>34121</c:v>
                </c:pt>
                <c:pt idx="246">
                  <c:v>34151</c:v>
                </c:pt>
                <c:pt idx="247">
                  <c:v>34182</c:v>
                </c:pt>
                <c:pt idx="248">
                  <c:v>34213</c:v>
                </c:pt>
                <c:pt idx="249">
                  <c:v>34243</c:v>
                </c:pt>
                <c:pt idx="250">
                  <c:v>34274</c:v>
                </c:pt>
                <c:pt idx="251">
                  <c:v>34304</c:v>
                </c:pt>
                <c:pt idx="252">
                  <c:v>34335</c:v>
                </c:pt>
                <c:pt idx="253">
                  <c:v>34366</c:v>
                </c:pt>
                <c:pt idx="254">
                  <c:v>34394</c:v>
                </c:pt>
                <c:pt idx="255">
                  <c:v>34425</c:v>
                </c:pt>
                <c:pt idx="256">
                  <c:v>34455</c:v>
                </c:pt>
                <c:pt idx="257">
                  <c:v>34486</c:v>
                </c:pt>
                <c:pt idx="258">
                  <c:v>34516</c:v>
                </c:pt>
                <c:pt idx="259">
                  <c:v>34547</c:v>
                </c:pt>
                <c:pt idx="260">
                  <c:v>34578</c:v>
                </c:pt>
                <c:pt idx="261">
                  <c:v>34608</c:v>
                </c:pt>
                <c:pt idx="262">
                  <c:v>34639</c:v>
                </c:pt>
                <c:pt idx="263">
                  <c:v>34669</c:v>
                </c:pt>
                <c:pt idx="264">
                  <c:v>34700</c:v>
                </c:pt>
                <c:pt idx="265">
                  <c:v>34731</c:v>
                </c:pt>
                <c:pt idx="266">
                  <c:v>34759</c:v>
                </c:pt>
                <c:pt idx="267">
                  <c:v>34790</c:v>
                </c:pt>
                <c:pt idx="268">
                  <c:v>34820</c:v>
                </c:pt>
                <c:pt idx="269">
                  <c:v>34851</c:v>
                </c:pt>
                <c:pt idx="270">
                  <c:v>34881</c:v>
                </c:pt>
                <c:pt idx="271">
                  <c:v>34912</c:v>
                </c:pt>
                <c:pt idx="272">
                  <c:v>34943</c:v>
                </c:pt>
                <c:pt idx="273">
                  <c:v>34973</c:v>
                </c:pt>
                <c:pt idx="274">
                  <c:v>35004</c:v>
                </c:pt>
                <c:pt idx="275">
                  <c:v>35034</c:v>
                </c:pt>
                <c:pt idx="276">
                  <c:v>35065</c:v>
                </c:pt>
                <c:pt idx="277">
                  <c:v>35096</c:v>
                </c:pt>
                <c:pt idx="278">
                  <c:v>35125</c:v>
                </c:pt>
                <c:pt idx="279">
                  <c:v>35156</c:v>
                </c:pt>
                <c:pt idx="280">
                  <c:v>35186</c:v>
                </c:pt>
                <c:pt idx="281">
                  <c:v>35217</c:v>
                </c:pt>
                <c:pt idx="282">
                  <c:v>35247</c:v>
                </c:pt>
                <c:pt idx="283">
                  <c:v>35278</c:v>
                </c:pt>
                <c:pt idx="284">
                  <c:v>35309</c:v>
                </c:pt>
                <c:pt idx="285">
                  <c:v>35339</c:v>
                </c:pt>
                <c:pt idx="286">
                  <c:v>35370</c:v>
                </c:pt>
                <c:pt idx="287">
                  <c:v>35400</c:v>
                </c:pt>
                <c:pt idx="288">
                  <c:v>35431</c:v>
                </c:pt>
                <c:pt idx="289">
                  <c:v>35462</c:v>
                </c:pt>
                <c:pt idx="290">
                  <c:v>35490</c:v>
                </c:pt>
                <c:pt idx="291">
                  <c:v>35521</c:v>
                </c:pt>
                <c:pt idx="292">
                  <c:v>35551</c:v>
                </c:pt>
                <c:pt idx="293">
                  <c:v>35582</c:v>
                </c:pt>
                <c:pt idx="294">
                  <c:v>35612</c:v>
                </c:pt>
                <c:pt idx="295">
                  <c:v>35643</c:v>
                </c:pt>
                <c:pt idx="296">
                  <c:v>35674</c:v>
                </c:pt>
                <c:pt idx="297">
                  <c:v>35704</c:v>
                </c:pt>
                <c:pt idx="298">
                  <c:v>35735</c:v>
                </c:pt>
                <c:pt idx="299">
                  <c:v>35765</c:v>
                </c:pt>
                <c:pt idx="300">
                  <c:v>35796</c:v>
                </c:pt>
                <c:pt idx="301">
                  <c:v>35827</c:v>
                </c:pt>
                <c:pt idx="302">
                  <c:v>35855</c:v>
                </c:pt>
                <c:pt idx="303">
                  <c:v>35886</c:v>
                </c:pt>
                <c:pt idx="304">
                  <c:v>35916</c:v>
                </c:pt>
                <c:pt idx="305">
                  <c:v>35947</c:v>
                </c:pt>
                <c:pt idx="306">
                  <c:v>35977</c:v>
                </c:pt>
                <c:pt idx="307">
                  <c:v>36008</c:v>
                </c:pt>
                <c:pt idx="308">
                  <c:v>36039</c:v>
                </c:pt>
                <c:pt idx="309">
                  <c:v>36069</c:v>
                </c:pt>
                <c:pt idx="310">
                  <c:v>36100</c:v>
                </c:pt>
                <c:pt idx="311">
                  <c:v>36130</c:v>
                </c:pt>
                <c:pt idx="312">
                  <c:v>36161</c:v>
                </c:pt>
                <c:pt idx="313">
                  <c:v>36192</c:v>
                </c:pt>
                <c:pt idx="314">
                  <c:v>36220</c:v>
                </c:pt>
                <c:pt idx="315">
                  <c:v>36251</c:v>
                </c:pt>
                <c:pt idx="316">
                  <c:v>36281</c:v>
                </c:pt>
                <c:pt idx="317">
                  <c:v>36312</c:v>
                </c:pt>
                <c:pt idx="318">
                  <c:v>36342</c:v>
                </c:pt>
                <c:pt idx="319">
                  <c:v>36373</c:v>
                </c:pt>
                <c:pt idx="320">
                  <c:v>36404</c:v>
                </c:pt>
                <c:pt idx="321">
                  <c:v>36434</c:v>
                </c:pt>
                <c:pt idx="322">
                  <c:v>36465</c:v>
                </c:pt>
                <c:pt idx="323">
                  <c:v>36495</c:v>
                </c:pt>
                <c:pt idx="324">
                  <c:v>36526</c:v>
                </c:pt>
                <c:pt idx="325">
                  <c:v>36557</c:v>
                </c:pt>
                <c:pt idx="326">
                  <c:v>36586</c:v>
                </c:pt>
                <c:pt idx="327">
                  <c:v>36617</c:v>
                </c:pt>
                <c:pt idx="328">
                  <c:v>36647</c:v>
                </c:pt>
                <c:pt idx="329">
                  <c:v>36678</c:v>
                </c:pt>
                <c:pt idx="330">
                  <c:v>36708</c:v>
                </c:pt>
                <c:pt idx="331">
                  <c:v>36739</c:v>
                </c:pt>
                <c:pt idx="332">
                  <c:v>36770</c:v>
                </c:pt>
                <c:pt idx="333">
                  <c:v>36800</c:v>
                </c:pt>
                <c:pt idx="334">
                  <c:v>36831</c:v>
                </c:pt>
                <c:pt idx="335">
                  <c:v>36861</c:v>
                </c:pt>
                <c:pt idx="336">
                  <c:v>36892</c:v>
                </c:pt>
                <c:pt idx="337">
                  <c:v>36923</c:v>
                </c:pt>
                <c:pt idx="338">
                  <c:v>36951</c:v>
                </c:pt>
                <c:pt idx="339">
                  <c:v>36982</c:v>
                </c:pt>
                <c:pt idx="340">
                  <c:v>37012</c:v>
                </c:pt>
                <c:pt idx="341">
                  <c:v>37043</c:v>
                </c:pt>
                <c:pt idx="342">
                  <c:v>37073</c:v>
                </c:pt>
                <c:pt idx="343">
                  <c:v>37104</c:v>
                </c:pt>
                <c:pt idx="344">
                  <c:v>37135</c:v>
                </c:pt>
                <c:pt idx="345">
                  <c:v>37165</c:v>
                </c:pt>
                <c:pt idx="346">
                  <c:v>37196</c:v>
                </c:pt>
                <c:pt idx="347">
                  <c:v>37226</c:v>
                </c:pt>
                <c:pt idx="348">
                  <c:v>37257</c:v>
                </c:pt>
                <c:pt idx="349">
                  <c:v>37288</c:v>
                </c:pt>
                <c:pt idx="350">
                  <c:v>37316</c:v>
                </c:pt>
                <c:pt idx="351">
                  <c:v>37347</c:v>
                </c:pt>
                <c:pt idx="352">
                  <c:v>37377</c:v>
                </c:pt>
                <c:pt idx="353">
                  <c:v>37408</c:v>
                </c:pt>
                <c:pt idx="354">
                  <c:v>37438</c:v>
                </c:pt>
                <c:pt idx="355">
                  <c:v>37469</c:v>
                </c:pt>
                <c:pt idx="356">
                  <c:v>37500</c:v>
                </c:pt>
                <c:pt idx="357">
                  <c:v>37530</c:v>
                </c:pt>
                <c:pt idx="358">
                  <c:v>37561</c:v>
                </c:pt>
                <c:pt idx="359">
                  <c:v>37591</c:v>
                </c:pt>
                <c:pt idx="360">
                  <c:v>37622</c:v>
                </c:pt>
                <c:pt idx="361">
                  <c:v>37653</c:v>
                </c:pt>
                <c:pt idx="362">
                  <c:v>37681</c:v>
                </c:pt>
                <c:pt idx="363">
                  <c:v>37712</c:v>
                </c:pt>
                <c:pt idx="364">
                  <c:v>37742</c:v>
                </c:pt>
                <c:pt idx="365">
                  <c:v>37773</c:v>
                </c:pt>
                <c:pt idx="366">
                  <c:v>37803</c:v>
                </c:pt>
                <c:pt idx="367">
                  <c:v>37834</c:v>
                </c:pt>
                <c:pt idx="368">
                  <c:v>37865</c:v>
                </c:pt>
                <c:pt idx="369">
                  <c:v>37895</c:v>
                </c:pt>
                <c:pt idx="370">
                  <c:v>37926</c:v>
                </c:pt>
                <c:pt idx="371">
                  <c:v>37956</c:v>
                </c:pt>
                <c:pt idx="372">
                  <c:v>37987</c:v>
                </c:pt>
                <c:pt idx="373">
                  <c:v>38018</c:v>
                </c:pt>
                <c:pt idx="374">
                  <c:v>38047</c:v>
                </c:pt>
                <c:pt idx="375">
                  <c:v>38078</c:v>
                </c:pt>
                <c:pt idx="376">
                  <c:v>38108</c:v>
                </c:pt>
                <c:pt idx="377">
                  <c:v>38139</c:v>
                </c:pt>
                <c:pt idx="378">
                  <c:v>38169</c:v>
                </c:pt>
                <c:pt idx="379">
                  <c:v>38200</c:v>
                </c:pt>
                <c:pt idx="380">
                  <c:v>38231</c:v>
                </c:pt>
                <c:pt idx="381">
                  <c:v>38261</c:v>
                </c:pt>
                <c:pt idx="382">
                  <c:v>38292</c:v>
                </c:pt>
                <c:pt idx="383">
                  <c:v>38322</c:v>
                </c:pt>
                <c:pt idx="384">
                  <c:v>38353</c:v>
                </c:pt>
                <c:pt idx="385">
                  <c:v>38384</c:v>
                </c:pt>
                <c:pt idx="386">
                  <c:v>38412</c:v>
                </c:pt>
                <c:pt idx="387">
                  <c:v>38443</c:v>
                </c:pt>
                <c:pt idx="388">
                  <c:v>38473</c:v>
                </c:pt>
                <c:pt idx="389">
                  <c:v>38504</c:v>
                </c:pt>
                <c:pt idx="390">
                  <c:v>38534</c:v>
                </c:pt>
                <c:pt idx="391">
                  <c:v>38565</c:v>
                </c:pt>
                <c:pt idx="392">
                  <c:v>38596</c:v>
                </c:pt>
                <c:pt idx="393">
                  <c:v>38626</c:v>
                </c:pt>
                <c:pt idx="394">
                  <c:v>38657</c:v>
                </c:pt>
                <c:pt idx="395">
                  <c:v>38687</c:v>
                </c:pt>
                <c:pt idx="396">
                  <c:v>38718</c:v>
                </c:pt>
                <c:pt idx="397">
                  <c:v>38749</c:v>
                </c:pt>
                <c:pt idx="398">
                  <c:v>38777</c:v>
                </c:pt>
                <c:pt idx="399">
                  <c:v>38808</c:v>
                </c:pt>
                <c:pt idx="400">
                  <c:v>38838</c:v>
                </c:pt>
                <c:pt idx="401">
                  <c:v>38869</c:v>
                </c:pt>
                <c:pt idx="402">
                  <c:v>38899</c:v>
                </c:pt>
                <c:pt idx="403">
                  <c:v>38930</c:v>
                </c:pt>
                <c:pt idx="404">
                  <c:v>38961</c:v>
                </c:pt>
                <c:pt idx="405">
                  <c:v>38991</c:v>
                </c:pt>
                <c:pt idx="406">
                  <c:v>39022</c:v>
                </c:pt>
                <c:pt idx="407">
                  <c:v>39052</c:v>
                </c:pt>
                <c:pt idx="408">
                  <c:v>39083</c:v>
                </c:pt>
                <c:pt idx="409">
                  <c:v>39114</c:v>
                </c:pt>
                <c:pt idx="410">
                  <c:v>39142</c:v>
                </c:pt>
                <c:pt idx="411">
                  <c:v>39173</c:v>
                </c:pt>
                <c:pt idx="412">
                  <c:v>39203</c:v>
                </c:pt>
                <c:pt idx="413">
                  <c:v>39234</c:v>
                </c:pt>
                <c:pt idx="414">
                  <c:v>39264</c:v>
                </c:pt>
                <c:pt idx="415">
                  <c:v>39295</c:v>
                </c:pt>
                <c:pt idx="416">
                  <c:v>39326</c:v>
                </c:pt>
                <c:pt idx="417">
                  <c:v>39356</c:v>
                </c:pt>
                <c:pt idx="418">
                  <c:v>39387</c:v>
                </c:pt>
                <c:pt idx="419">
                  <c:v>39417</c:v>
                </c:pt>
                <c:pt idx="420">
                  <c:v>39448</c:v>
                </c:pt>
                <c:pt idx="421">
                  <c:v>39479</c:v>
                </c:pt>
                <c:pt idx="422">
                  <c:v>39508</c:v>
                </c:pt>
                <c:pt idx="423">
                  <c:v>39539</c:v>
                </c:pt>
                <c:pt idx="424">
                  <c:v>39569</c:v>
                </c:pt>
                <c:pt idx="425">
                  <c:v>39600</c:v>
                </c:pt>
                <c:pt idx="426">
                  <c:v>39630</c:v>
                </c:pt>
                <c:pt idx="427">
                  <c:v>39661</c:v>
                </c:pt>
                <c:pt idx="428">
                  <c:v>39692</c:v>
                </c:pt>
                <c:pt idx="429">
                  <c:v>39722</c:v>
                </c:pt>
                <c:pt idx="430">
                  <c:v>39753</c:v>
                </c:pt>
                <c:pt idx="431">
                  <c:v>39783</c:v>
                </c:pt>
                <c:pt idx="432">
                  <c:v>39814</c:v>
                </c:pt>
                <c:pt idx="433">
                  <c:v>39845</c:v>
                </c:pt>
                <c:pt idx="434">
                  <c:v>39873</c:v>
                </c:pt>
                <c:pt idx="435">
                  <c:v>39904</c:v>
                </c:pt>
                <c:pt idx="436">
                  <c:v>39934</c:v>
                </c:pt>
                <c:pt idx="437">
                  <c:v>39965</c:v>
                </c:pt>
                <c:pt idx="438">
                  <c:v>39995</c:v>
                </c:pt>
                <c:pt idx="439">
                  <c:v>40026</c:v>
                </c:pt>
                <c:pt idx="440">
                  <c:v>40057</c:v>
                </c:pt>
                <c:pt idx="441">
                  <c:v>40087</c:v>
                </c:pt>
                <c:pt idx="442">
                  <c:v>40118</c:v>
                </c:pt>
                <c:pt idx="443">
                  <c:v>40148</c:v>
                </c:pt>
                <c:pt idx="444">
                  <c:v>40179</c:v>
                </c:pt>
                <c:pt idx="445">
                  <c:v>40210</c:v>
                </c:pt>
                <c:pt idx="446">
                  <c:v>40238</c:v>
                </c:pt>
                <c:pt idx="447">
                  <c:v>40269</c:v>
                </c:pt>
                <c:pt idx="448">
                  <c:v>40299</c:v>
                </c:pt>
                <c:pt idx="449">
                  <c:v>40330</c:v>
                </c:pt>
                <c:pt idx="450">
                  <c:v>40360</c:v>
                </c:pt>
                <c:pt idx="451">
                  <c:v>40391</c:v>
                </c:pt>
                <c:pt idx="452">
                  <c:v>40422</c:v>
                </c:pt>
                <c:pt idx="453">
                  <c:v>40452</c:v>
                </c:pt>
                <c:pt idx="454">
                  <c:v>40483</c:v>
                </c:pt>
                <c:pt idx="455">
                  <c:v>40513</c:v>
                </c:pt>
                <c:pt idx="456">
                  <c:v>40544</c:v>
                </c:pt>
                <c:pt idx="457">
                  <c:v>40575</c:v>
                </c:pt>
                <c:pt idx="458">
                  <c:v>40603</c:v>
                </c:pt>
                <c:pt idx="459">
                  <c:v>40634</c:v>
                </c:pt>
                <c:pt idx="460">
                  <c:v>40664</c:v>
                </c:pt>
                <c:pt idx="461">
                  <c:v>40695</c:v>
                </c:pt>
                <c:pt idx="462">
                  <c:v>40725</c:v>
                </c:pt>
                <c:pt idx="463">
                  <c:v>40756</c:v>
                </c:pt>
                <c:pt idx="464">
                  <c:v>40787</c:v>
                </c:pt>
                <c:pt idx="465">
                  <c:v>40817</c:v>
                </c:pt>
                <c:pt idx="466">
                  <c:v>40848</c:v>
                </c:pt>
                <c:pt idx="467">
                  <c:v>40878</c:v>
                </c:pt>
                <c:pt idx="468">
                  <c:v>40909</c:v>
                </c:pt>
                <c:pt idx="469">
                  <c:v>40940</c:v>
                </c:pt>
                <c:pt idx="470">
                  <c:v>40969</c:v>
                </c:pt>
                <c:pt idx="471">
                  <c:v>41000</c:v>
                </c:pt>
                <c:pt idx="472">
                  <c:v>41030</c:v>
                </c:pt>
                <c:pt idx="473">
                  <c:v>41061</c:v>
                </c:pt>
                <c:pt idx="474">
                  <c:v>41091</c:v>
                </c:pt>
                <c:pt idx="475">
                  <c:v>41122</c:v>
                </c:pt>
                <c:pt idx="476">
                  <c:v>41153</c:v>
                </c:pt>
                <c:pt idx="477">
                  <c:v>41183</c:v>
                </c:pt>
                <c:pt idx="478">
                  <c:v>41214</c:v>
                </c:pt>
                <c:pt idx="479">
                  <c:v>41244</c:v>
                </c:pt>
                <c:pt idx="480">
                  <c:v>41275</c:v>
                </c:pt>
                <c:pt idx="481">
                  <c:v>41306</c:v>
                </c:pt>
                <c:pt idx="482">
                  <c:v>41334</c:v>
                </c:pt>
                <c:pt idx="483">
                  <c:v>41365</c:v>
                </c:pt>
                <c:pt idx="484">
                  <c:v>41395</c:v>
                </c:pt>
                <c:pt idx="485">
                  <c:v>41426</c:v>
                </c:pt>
                <c:pt idx="486">
                  <c:v>41456</c:v>
                </c:pt>
                <c:pt idx="487">
                  <c:v>41487</c:v>
                </c:pt>
                <c:pt idx="488">
                  <c:v>41518</c:v>
                </c:pt>
                <c:pt idx="489">
                  <c:v>41548</c:v>
                </c:pt>
                <c:pt idx="490">
                  <c:v>41579</c:v>
                </c:pt>
                <c:pt idx="491">
                  <c:v>41609</c:v>
                </c:pt>
                <c:pt idx="492">
                  <c:v>41640</c:v>
                </c:pt>
                <c:pt idx="493">
                  <c:v>41671</c:v>
                </c:pt>
                <c:pt idx="494">
                  <c:v>41699</c:v>
                </c:pt>
                <c:pt idx="495">
                  <c:v>41730</c:v>
                </c:pt>
                <c:pt idx="496">
                  <c:v>41760</c:v>
                </c:pt>
                <c:pt idx="497">
                  <c:v>41791</c:v>
                </c:pt>
                <c:pt idx="498">
                  <c:v>41821</c:v>
                </c:pt>
                <c:pt idx="499">
                  <c:v>41852</c:v>
                </c:pt>
                <c:pt idx="500">
                  <c:v>41883</c:v>
                </c:pt>
                <c:pt idx="501">
                  <c:v>41913</c:v>
                </c:pt>
                <c:pt idx="502">
                  <c:v>41944</c:v>
                </c:pt>
                <c:pt idx="503">
                  <c:v>41974</c:v>
                </c:pt>
                <c:pt idx="504">
                  <c:v>42005</c:v>
                </c:pt>
                <c:pt idx="505">
                  <c:v>42036</c:v>
                </c:pt>
                <c:pt idx="506">
                  <c:v>42064</c:v>
                </c:pt>
                <c:pt idx="507">
                  <c:v>42095</c:v>
                </c:pt>
                <c:pt idx="508">
                  <c:v>42125</c:v>
                </c:pt>
                <c:pt idx="509">
                  <c:v>42156</c:v>
                </c:pt>
                <c:pt idx="510">
                  <c:v>42186</c:v>
                </c:pt>
                <c:pt idx="511">
                  <c:v>42217</c:v>
                </c:pt>
                <c:pt idx="512">
                  <c:v>42248</c:v>
                </c:pt>
                <c:pt idx="513">
                  <c:v>42278</c:v>
                </c:pt>
                <c:pt idx="514">
                  <c:v>42309</c:v>
                </c:pt>
                <c:pt idx="515">
                  <c:v>42339</c:v>
                </c:pt>
                <c:pt idx="516">
                  <c:v>42370</c:v>
                </c:pt>
                <c:pt idx="517">
                  <c:v>42401</c:v>
                </c:pt>
                <c:pt idx="518">
                  <c:v>42430</c:v>
                </c:pt>
                <c:pt idx="519">
                  <c:v>42461</c:v>
                </c:pt>
                <c:pt idx="520">
                  <c:v>42491</c:v>
                </c:pt>
                <c:pt idx="521">
                  <c:v>42522</c:v>
                </c:pt>
                <c:pt idx="522">
                  <c:v>42552</c:v>
                </c:pt>
                <c:pt idx="523">
                  <c:v>42583</c:v>
                </c:pt>
                <c:pt idx="524">
                  <c:v>42614</c:v>
                </c:pt>
                <c:pt idx="525">
                  <c:v>42644</c:v>
                </c:pt>
                <c:pt idx="526">
                  <c:v>42675</c:v>
                </c:pt>
                <c:pt idx="527">
                  <c:v>42705</c:v>
                </c:pt>
                <c:pt idx="528">
                  <c:v>42736</c:v>
                </c:pt>
                <c:pt idx="529">
                  <c:v>42767</c:v>
                </c:pt>
                <c:pt idx="530">
                  <c:v>42795</c:v>
                </c:pt>
                <c:pt idx="531">
                  <c:v>42826</c:v>
                </c:pt>
                <c:pt idx="532">
                  <c:v>42856</c:v>
                </c:pt>
                <c:pt idx="533">
                  <c:v>42887</c:v>
                </c:pt>
                <c:pt idx="534">
                  <c:v>42917</c:v>
                </c:pt>
                <c:pt idx="535">
                  <c:v>42948</c:v>
                </c:pt>
                <c:pt idx="536">
                  <c:v>42979</c:v>
                </c:pt>
                <c:pt idx="537">
                  <c:v>43009</c:v>
                </c:pt>
                <c:pt idx="538">
                  <c:v>43040</c:v>
                </c:pt>
                <c:pt idx="539">
                  <c:v>43070</c:v>
                </c:pt>
                <c:pt idx="540">
                  <c:v>43101</c:v>
                </c:pt>
                <c:pt idx="541">
                  <c:v>43132</c:v>
                </c:pt>
                <c:pt idx="542">
                  <c:v>43160</c:v>
                </c:pt>
                <c:pt idx="543">
                  <c:v>43191</c:v>
                </c:pt>
                <c:pt idx="544">
                  <c:v>43221</c:v>
                </c:pt>
                <c:pt idx="545">
                  <c:v>43252</c:v>
                </c:pt>
                <c:pt idx="546">
                  <c:v>43282</c:v>
                </c:pt>
                <c:pt idx="547">
                  <c:v>43313</c:v>
                </c:pt>
                <c:pt idx="548">
                  <c:v>43344</c:v>
                </c:pt>
                <c:pt idx="549">
                  <c:v>43374</c:v>
                </c:pt>
                <c:pt idx="550">
                  <c:v>43405</c:v>
                </c:pt>
                <c:pt idx="551">
                  <c:v>43435</c:v>
                </c:pt>
                <c:pt idx="552">
                  <c:v>43466</c:v>
                </c:pt>
                <c:pt idx="553">
                  <c:v>43497</c:v>
                </c:pt>
                <c:pt idx="554">
                  <c:v>43525</c:v>
                </c:pt>
                <c:pt idx="555">
                  <c:v>43556</c:v>
                </c:pt>
                <c:pt idx="556">
                  <c:v>43586</c:v>
                </c:pt>
                <c:pt idx="557">
                  <c:v>43617</c:v>
                </c:pt>
                <c:pt idx="558">
                  <c:v>43647</c:v>
                </c:pt>
                <c:pt idx="559">
                  <c:v>43678</c:v>
                </c:pt>
                <c:pt idx="560">
                  <c:v>43709</c:v>
                </c:pt>
                <c:pt idx="561" formatCode="[$-409]mmm\-yy;@">
                  <c:v>43739</c:v>
                </c:pt>
                <c:pt idx="562" formatCode="[$-409]mmm\-yy;@">
                  <c:v>43770</c:v>
                </c:pt>
                <c:pt idx="563" formatCode="[$-409]mmm\-yy;@">
                  <c:v>43800</c:v>
                </c:pt>
                <c:pt idx="564" formatCode="[$-409]mmm\-yy;@">
                  <c:v>43831</c:v>
                </c:pt>
                <c:pt idx="565" formatCode="[$-409]mmm\-yy;@">
                  <c:v>43862</c:v>
                </c:pt>
                <c:pt idx="566" formatCode="[$-409]mmm\-yy;@">
                  <c:v>43891</c:v>
                </c:pt>
                <c:pt idx="567" formatCode="[$-409]mmm\-yy;@">
                  <c:v>43922</c:v>
                </c:pt>
                <c:pt idx="568" formatCode="[$-409]mmm\-yy;@">
                  <c:v>43952</c:v>
                </c:pt>
                <c:pt idx="569" formatCode="[$-409]mmm\-yy;@">
                  <c:v>43983</c:v>
                </c:pt>
                <c:pt idx="570" formatCode="[$-409]mmm\-yy;@">
                  <c:v>44013</c:v>
                </c:pt>
                <c:pt idx="571" formatCode="[$-409]mmm\-yy;@">
                  <c:v>44044</c:v>
                </c:pt>
                <c:pt idx="572" formatCode="[$-409]mmm\-yy;@">
                  <c:v>44075</c:v>
                </c:pt>
                <c:pt idx="573" formatCode="[$-409]mmm\-yy;@">
                  <c:v>44105</c:v>
                </c:pt>
                <c:pt idx="574" formatCode="[$-409]mmm\-yy;@">
                  <c:v>44136</c:v>
                </c:pt>
                <c:pt idx="575" formatCode="[$-409]mmm\-yy;@">
                  <c:v>44166</c:v>
                </c:pt>
                <c:pt idx="576" formatCode="[$-409]mmm\-yy;@">
                  <c:v>44197</c:v>
                </c:pt>
                <c:pt idx="577" formatCode="[$-409]mmm\-yy;@">
                  <c:v>44228</c:v>
                </c:pt>
                <c:pt idx="578" formatCode="[$-409]mmm\-yy;@">
                  <c:v>44256</c:v>
                </c:pt>
                <c:pt idx="579" formatCode="[$-409]mmm\-yy;@">
                  <c:v>44287</c:v>
                </c:pt>
                <c:pt idx="580" formatCode="[$-409]mmm\-yy;@">
                  <c:v>44317</c:v>
                </c:pt>
                <c:pt idx="581" formatCode="[$-409]mmm\-yy;@">
                  <c:v>44348</c:v>
                </c:pt>
                <c:pt idx="582" formatCode="[$-409]mmm\-yy;@">
                  <c:v>44378</c:v>
                </c:pt>
                <c:pt idx="583" formatCode="[$-409]mmm\-yy;@">
                  <c:v>44409</c:v>
                </c:pt>
              </c:numCache>
            </c:numRef>
          </c:cat>
          <c:val>
            <c:numRef>
              <c:f>'indexb_m nominal'!$F$3:$F$586</c:f>
              <c:numCache>
                <c:formatCode>General</c:formatCode>
                <c:ptCount val="584"/>
                <c:pt idx="0">
                  <c:v>30.825304610515062</c:v>
                </c:pt>
                <c:pt idx="1">
                  <c:v>29.564847306804747</c:v>
                </c:pt>
                <c:pt idx="2">
                  <c:v>28.661927927976983</c:v>
                </c:pt>
                <c:pt idx="3">
                  <c:v>28.828173988480746</c:v>
                </c:pt>
                <c:pt idx="4">
                  <c:v>28.650856956698892</c:v>
                </c:pt>
                <c:pt idx="5">
                  <c:v>28.209560781900962</c:v>
                </c:pt>
                <c:pt idx="6">
                  <c:v>27.802657214598078</c:v>
                </c:pt>
                <c:pt idx="7">
                  <c:v>28.114550069375063</c:v>
                </c:pt>
                <c:pt idx="8">
                  <c:v>28.193498798981107</c:v>
                </c:pt>
                <c:pt idx="9">
                  <c:v>28.098215849456569</c:v>
                </c:pt>
                <c:pt idx="10">
                  <c:v>28.977087626737671</c:v>
                </c:pt>
                <c:pt idx="11">
                  <c:v>29.31983400802736</c:v>
                </c:pt>
                <c:pt idx="12">
                  <c:v>30.215221496559376</c:v>
                </c:pt>
                <c:pt idx="13">
                  <c:v>29.749333246217496</c:v>
                </c:pt>
                <c:pt idx="14">
                  <c:v>29.298055048136035</c:v>
                </c:pt>
                <c:pt idx="15">
                  <c:v>29.009211592577369</c:v>
                </c:pt>
                <c:pt idx="16">
                  <c:v>28.844689699731667</c:v>
                </c:pt>
                <c:pt idx="17">
                  <c:v>29.129721837309354</c:v>
                </c:pt>
                <c:pt idx="18">
                  <c:v>29.371922020434109</c:v>
                </c:pt>
                <c:pt idx="19">
                  <c:v>29.780005281397774</c:v>
                </c:pt>
                <c:pt idx="20">
                  <c:v>29.927920717326341</c:v>
                </c:pt>
                <c:pt idx="21">
                  <c:v>29.880551479562712</c:v>
                </c:pt>
                <c:pt idx="22">
                  <c:v>29.79443384232578</c:v>
                </c:pt>
                <c:pt idx="23">
                  <c:v>29.796339501316268</c:v>
                </c:pt>
                <c:pt idx="24">
                  <c:v>29.646336915064779</c:v>
                </c:pt>
                <c:pt idx="25">
                  <c:v>29.390252645009312</c:v>
                </c:pt>
                <c:pt idx="26">
                  <c:v>29.298508776467109</c:v>
                </c:pt>
                <c:pt idx="27">
                  <c:v>29.722472529018194</c:v>
                </c:pt>
                <c:pt idx="28">
                  <c:v>29.849516461717581</c:v>
                </c:pt>
                <c:pt idx="29">
                  <c:v>29.986179435035627</c:v>
                </c:pt>
                <c:pt idx="30">
                  <c:v>30.729386441327026</c:v>
                </c:pt>
                <c:pt idx="31">
                  <c:v>31.301174884140472</c:v>
                </c:pt>
                <c:pt idx="32">
                  <c:v>31.581306755742613</c:v>
                </c:pt>
                <c:pt idx="33">
                  <c:v>31.656534913033894</c:v>
                </c:pt>
                <c:pt idx="34">
                  <c:v>31.668422595307906</c:v>
                </c:pt>
                <c:pt idx="35">
                  <c:v>31.888753072875122</c:v>
                </c:pt>
                <c:pt idx="36">
                  <c:v>31.85073063873152</c:v>
                </c:pt>
                <c:pt idx="37">
                  <c:v>31.832218522823897</c:v>
                </c:pt>
                <c:pt idx="38">
                  <c:v>32.082495070241684</c:v>
                </c:pt>
                <c:pt idx="39">
                  <c:v>32.286400582224196</c:v>
                </c:pt>
                <c:pt idx="40">
                  <c:v>32.392482266028182</c:v>
                </c:pt>
                <c:pt idx="41">
                  <c:v>32.496476799509246</c:v>
                </c:pt>
                <c:pt idx="42">
                  <c:v>32.379687127092033</c:v>
                </c:pt>
                <c:pt idx="43">
                  <c:v>32.357091456204785</c:v>
                </c:pt>
                <c:pt idx="44">
                  <c:v>32.729602416012618</c:v>
                </c:pt>
                <c:pt idx="45">
                  <c:v>32.953108991897317</c:v>
                </c:pt>
                <c:pt idx="46">
                  <c:v>33.353388125566596</c:v>
                </c:pt>
                <c:pt idx="47">
                  <c:v>33.410648640947528</c:v>
                </c:pt>
                <c:pt idx="48">
                  <c:v>33.372898443802569</c:v>
                </c:pt>
                <c:pt idx="49">
                  <c:v>33.554571267562693</c:v>
                </c:pt>
                <c:pt idx="50">
                  <c:v>33.638873991475357</c:v>
                </c:pt>
                <c:pt idx="51">
                  <c:v>33.548672799258789</c:v>
                </c:pt>
                <c:pt idx="52">
                  <c:v>33.59449936069678</c:v>
                </c:pt>
                <c:pt idx="53">
                  <c:v>33.604118401315453</c:v>
                </c:pt>
                <c:pt idx="54">
                  <c:v>33.368088923493239</c:v>
                </c:pt>
                <c:pt idx="55">
                  <c:v>33.608655684626143</c:v>
                </c:pt>
                <c:pt idx="56">
                  <c:v>33.723448952386654</c:v>
                </c:pt>
                <c:pt idx="57">
                  <c:v>33.475168809625579</c:v>
                </c:pt>
                <c:pt idx="58">
                  <c:v>33.259375615369052</c:v>
                </c:pt>
                <c:pt idx="59">
                  <c:v>32.812453209265861</c:v>
                </c:pt>
                <c:pt idx="60">
                  <c:v>32.616896298575021</c:v>
                </c:pt>
                <c:pt idx="61">
                  <c:v>32.610090373608983</c:v>
                </c:pt>
                <c:pt idx="62">
                  <c:v>32.425604434196231</c:v>
                </c:pt>
                <c:pt idx="63">
                  <c:v>32.387763491385066</c:v>
                </c:pt>
                <c:pt idx="64">
                  <c:v>32.660998692354951</c:v>
                </c:pt>
                <c:pt idx="65">
                  <c:v>32.251100518067013</c:v>
                </c:pt>
                <c:pt idx="66">
                  <c:v>31.61633458290116</c:v>
                </c:pt>
                <c:pt idx="67">
                  <c:v>31.079120238915191</c:v>
                </c:pt>
                <c:pt idx="68">
                  <c:v>31.153531685210538</c:v>
                </c:pt>
                <c:pt idx="69">
                  <c:v>30.608966942261254</c:v>
                </c:pt>
                <c:pt idx="70">
                  <c:v>31.290829878192099</c:v>
                </c:pt>
                <c:pt idx="71">
                  <c:v>31.44854584607176</c:v>
                </c:pt>
                <c:pt idx="72">
                  <c:v>31.4488180830704</c:v>
                </c:pt>
                <c:pt idx="73">
                  <c:v>31.633576259481789</c:v>
                </c:pt>
                <c:pt idx="74">
                  <c:v>31.735120659975085</c:v>
                </c:pt>
                <c:pt idx="75">
                  <c:v>32.039481624456322</c:v>
                </c:pt>
                <c:pt idx="76">
                  <c:v>32.280774350918939</c:v>
                </c:pt>
                <c:pt idx="77">
                  <c:v>32.281046587917572</c:v>
                </c:pt>
                <c:pt idx="78">
                  <c:v>31.804631840294888</c:v>
                </c:pt>
                <c:pt idx="79">
                  <c:v>31.95917170985707</c:v>
                </c:pt>
                <c:pt idx="80">
                  <c:v>32.008083623946334</c:v>
                </c:pt>
                <c:pt idx="81">
                  <c:v>32.417981798234266</c:v>
                </c:pt>
                <c:pt idx="82">
                  <c:v>32.861637360353761</c:v>
                </c:pt>
                <c:pt idx="83">
                  <c:v>32.564082320838565</c:v>
                </c:pt>
                <c:pt idx="84">
                  <c:v>32.541395904285103</c:v>
                </c:pt>
                <c:pt idx="85">
                  <c:v>32.858007533705212</c:v>
                </c:pt>
                <c:pt idx="86">
                  <c:v>33.708838900126231</c:v>
                </c:pt>
                <c:pt idx="87">
                  <c:v>33.968462251164041</c:v>
                </c:pt>
                <c:pt idx="88">
                  <c:v>32.90347111247835</c:v>
                </c:pt>
                <c:pt idx="89">
                  <c:v>32.389124676378266</c:v>
                </c:pt>
                <c:pt idx="90">
                  <c:v>32.398108497333439</c:v>
                </c:pt>
                <c:pt idx="91">
                  <c:v>32.761544890519893</c:v>
                </c:pt>
                <c:pt idx="92">
                  <c:v>32.56054323985623</c:v>
                </c:pt>
                <c:pt idx="93">
                  <c:v>32.71707951407511</c:v>
                </c:pt>
                <c:pt idx="94">
                  <c:v>33.362916420519049</c:v>
                </c:pt>
                <c:pt idx="95">
                  <c:v>33.699129113841352</c:v>
                </c:pt>
                <c:pt idx="96">
                  <c:v>33.63370148850116</c:v>
                </c:pt>
                <c:pt idx="97">
                  <c:v>34.528725994368322</c:v>
                </c:pt>
                <c:pt idx="98">
                  <c:v>34.751869587588175</c:v>
                </c:pt>
                <c:pt idx="99">
                  <c:v>35.427017344219188</c:v>
                </c:pt>
                <c:pt idx="100">
                  <c:v>36.429756955882176</c:v>
                </c:pt>
                <c:pt idx="101">
                  <c:v>37.156992724919945</c:v>
                </c:pt>
                <c:pt idx="102">
                  <c:v>37.96272349523268</c:v>
                </c:pt>
                <c:pt idx="103">
                  <c:v>38.577706875163905</c:v>
                </c:pt>
                <c:pt idx="104">
                  <c:v>37.965990339216376</c:v>
                </c:pt>
                <c:pt idx="105">
                  <c:v>37.87560765566738</c:v>
                </c:pt>
                <c:pt idx="106">
                  <c:v>37.419156954611736</c:v>
                </c:pt>
                <c:pt idx="107">
                  <c:v>37.593479379408542</c:v>
                </c:pt>
                <c:pt idx="108">
                  <c:v>38.213363025315317</c:v>
                </c:pt>
                <c:pt idx="109">
                  <c:v>39.528630711418806</c:v>
                </c:pt>
                <c:pt idx="110">
                  <c:v>40.67665413469016</c:v>
                </c:pt>
                <c:pt idx="111">
                  <c:v>41.096443586595413</c:v>
                </c:pt>
                <c:pt idx="112">
                  <c:v>40.713315383840552</c:v>
                </c:pt>
                <c:pt idx="113">
                  <c:v>42.478137100367434</c:v>
                </c:pt>
                <c:pt idx="114">
                  <c:v>43.124064752477587</c:v>
                </c:pt>
                <c:pt idx="115">
                  <c:v>44.161469208634273</c:v>
                </c:pt>
                <c:pt idx="116">
                  <c:v>44.557664787323922</c:v>
                </c:pt>
                <c:pt idx="117">
                  <c:v>45.265843966456771</c:v>
                </c:pt>
                <c:pt idx="118">
                  <c:v>45.443614726569699</c:v>
                </c:pt>
                <c:pt idx="119">
                  <c:v>44.732077957786935</c:v>
                </c:pt>
                <c:pt idx="120">
                  <c:v>44.736343004098977</c:v>
                </c:pt>
                <c:pt idx="121">
                  <c:v>45.478279571063382</c:v>
                </c:pt>
                <c:pt idx="122">
                  <c:v>46.093988916324335</c:v>
                </c:pt>
                <c:pt idx="123">
                  <c:v>46.736831215783219</c:v>
                </c:pt>
                <c:pt idx="124">
                  <c:v>46.898267755977642</c:v>
                </c:pt>
                <c:pt idx="125">
                  <c:v>47.847285933242041</c:v>
                </c:pt>
                <c:pt idx="126">
                  <c:v>48.327058270514648</c:v>
                </c:pt>
                <c:pt idx="127">
                  <c:v>49.229523921011342</c:v>
                </c:pt>
                <c:pt idx="128">
                  <c:v>49.536244272814145</c:v>
                </c:pt>
                <c:pt idx="129">
                  <c:v>49.32943489951279</c:v>
                </c:pt>
                <c:pt idx="130">
                  <c:v>50.036162147986225</c:v>
                </c:pt>
                <c:pt idx="131">
                  <c:v>50.786901044573362</c:v>
                </c:pt>
                <c:pt idx="132">
                  <c:v>51.416312985432597</c:v>
                </c:pt>
                <c:pt idx="133">
                  <c:v>51.254604208239527</c:v>
                </c:pt>
                <c:pt idx="134">
                  <c:v>51.069755286161922</c:v>
                </c:pt>
                <c:pt idx="135">
                  <c:v>51.736826678499902</c:v>
                </c:pt>
                <c:pt idx="136">
                  <c:v>52.91887972660146</c:v>
                </c:pt>
                <c:pt idx="137">
                  <c:v>53.542846927487858</c:v>
                </c:pt>
                <c:pt idx="138">
                  <c:v>55.172094618691247</c:v>
                </c:pt>
                <c:pt idx="139">
                  <c:v>55.494060242417973</c:v>
                </c:pt>
                <c:pt idx="140">
                  <c:v>57.034195689399368</c:v>
                </c:pt>
                <c:pt idx="141">
                  <c:v>57.940200420878398</c:v>
                </c:pt>
                <c:pt idx="142">
                  <c:v>57.871687442886945</c:v>
                </c:pt>
                <c:pt idx="143">
                  <c:v>59.11853289666518</c:v>
                </c:pt>
                <c:pt idx="144">
                  <c:v>60.36283747178944</c:v>
                </c:pt>
                <c:pt idx="145">
                  <c:v>62.191362645998431</c:v>
                </c:pt>
                <c:pt idx="146">
                  <c:v>62.829304679481773</c:v>
                </c:pt>
                <c:pt idx="147">
                  <c:v>61.526287658317159</c:v>
                </c:pt>
                <c:pt idx="148">
                  <c:v>62.030016851470222</c:v>
                </c:pt>
                <c:pt idx="149">
                  <c:v>61.892355675823815</c:v>
                </c:pt>
                <c:pt idx="150">
                  <c:v>60.823008745159854</c:v>
                </c:pt>
                <c:pt idx="151">
                  <c:v>60.823462473490935</c:v>
                </c:pt>
                <c:pt idx="152">
                  <c:v>61.499971415115148</c:v>
                </c:pt>
                <c:pt idx="153">
                  <c:v>59.38287502234612</c:v>
                </c:pt>
                <c:pt idx="154">
                  <c:v>58.909182644709844</c:v>
                </c:pt>
                <c:pt idx="155">
                  <c:v>59.019257137827246</c:v>
                </c:pt>
                <c:pt idx="156">
                  <c:v>58.964991229431369</c:v>
                </c:pt>
                <c:pt idx="157">
                  <c:v>57.691285058453822</c:v>
                </c:pt>
                <c:pt idx="158">
                  <c:v>57.109060864025793</c:v>
                </c:pt>
                <c:pt idx="159">
                  <c:v>56.908603687359403</c:v>
                </c:pt>
                <c:pt idx="160">
                  <c:v>56.091529708769933</c:v>
                </c:pt>
                <c:pt idx="161">
                  <c:v>56.55732721344561</c:v>
                </c:pt>
                <c:pt idx="162">
                  <c:v>55.76874737404728</c:v>
                </c:pt>
                <c:pt idx="163">
                  <c:v>55.272187088525122</c:v>
                </c:pt>
                <c:pt idx="164">
                  <c:v>55.531084474233225</c:v>
                </c:pt>
                <c:pt idx="165">
                  <c:v>55.80259550754505</c:v>
                </c:pt>
                <c:pt idx="166">
                  <c:v>56.598253508908044</c:v>
                </c:pt>
                <c:pt idx="167">
                  <c:v>56.649524810318873</c:v>
                </c:pt>
                <c:pt idx="168">
                  <c:v>55.215289555809036</c:v>
                </c:pt>
                <c:pt idx="169">
                  <c:v>54.927535048244934</c:v>
                </c:pt>
                <c:pt idx="170">
                  <c:v>54.880528793146162</c:v>
                </c:pt>
                <c:pt idx="171">
                  <c:v>54.179064793313138</c:v>
                </c:pt>
                <c:pt idx="172">
                  <c:v>54.113909404971594</c:v>
                </c:pt>
                <c:pt idx="173">
                  <c:v>54.972091170355938</c:v>
                </c:pt>
                <c:pt idx="174">
                  <c:v>55.901871266383004</c:v>
                </c:pt>
                <c:pt idx="175">
                  <c:v>55.933813740890272</c:v>
                </c:pt>
                <c:pt idx="176">
                  <c:v>55.299229297056847</c:v>
                </c:pt>
                <c:pt idx="177">
                  <c:v>55.388250795612635</c:v>
                </c:pt>
                <c:pt idx="178">
                  <c:v>53.967718136701095</c:v>
                </c:pt>
                <c:pt idx="179">
                  <c:v>53.216071783451795</c:v>
                </c:pt>
                <c:pt idx="180">
                  <c:v>53.634318559031414</c:v>
                </c:pt>
                <c:pt idx="181">
                  <c:v>54.247940753969445</c:v>
                </c:pt>
                <c:pt idx="182">
                  <c:v>53.803196243855389</c:v>
                </c:pt>
                <c:pt idx="183">
                  <c:v>53.546748991135054</c:v>
                </c:pt>
                <c:pt idx="184">
                  <c:v>53.938498032180227</c:v>
                </c:pt>
                <c:pt idx="185">
                  <c:v>54.937698562860895</c:v>
                </c:pt>
                <c:pt idx="186">
                  <c:v>56.433459379063706</c:v>
                </c:pt>
                <c:pt idx="187">
                  <c:v>57.239462386375088</c:v>
                </c:pt>
                <c:pt idx="188">
                  <c:v>57.507978812701857</c:v>
                </c:pt>
                <c:pt idx="189">
                  <c:v>56.574478144360029</c:v>
                </c:pt>
                <c:pt idx="190">
                  <c:v>55.6817222801482</c:v>
                </c:pt>
                <c:pt idx="191">
                  <c:v>55.862215410247543</c:v>
                </c:pt>
                <c:pt idx="192">
                  <c:v>57.081292690164354</c:v>
                </c:pt>
                <c:pt idx="193">
                  <c:v>57.428939337429597</c:v>
                </c:pt>
                <c:pt idx="194">
                  <c:v>58.358174959459376</c:v>
                </c:pt>
                <c:pt idx="195">
                  <c:v>58.836676857404981</c:v>
                </c:pt>
                <c:pt idx="196">
                  <c:v>60.282346065857773</c:v>
                </c:pt>
                <c:pt idx="197">
                  <c:v>61.739267736921057</c:v>
                </c:pt>
                <c:pt idx="198">
                  <c:v>61.146154062547367</c:v>
                </c:pt>
                <c:pt idx="199">
                  <c:v>61.962865058471969</c:v>
                </c:pt>
                <c:pt idx="200">
                  <c:v>63.007075439594686</c:v>
                </c:pt>
                <c:pt idx="201">
                  <c:v>62.571677733100664</c:v>
                </c:pt>
                <c:pt idx="202">
                  <c:v>62.972501340767209</c:v>
                </c:pt>
                <c:pt idx="203">
                  <c:v>63.168148997124277</c:v>
                </c:pt>
                <c:pt idx="204">
                  <c:v>63.644019270749688</c:v>
                </c:pt>
                <c:pt idx="205">
                  <c:v>64.541221672605971</c:v>
                </c:pt>
                <c:pt idx="206">
                  <c:v>66.203137803646342</c:v>
                </c:pt>
                <c:pt idx="207">
                  <c:v>66.601965006656201</c:v>
                </c:pt>
                <c:pt idx="208">
                  <c:v>66.209852982946174</c:v>
                </c:pt>
                <c:pt idx="209">
                  <c:v>66.448423339422376</c:v>
                </c:pt>
                <c:pt idx="210">
                  <c:v>65.419095247558715</c:v>
                </c:pt>
                <c:pt idx="211">
                  <c:v>64.442762624763958</c:v>
                </c:pt>
                <c:pt idx="212">
                  <c:v>63.982682097059758</c:v>
                </c:pt>
                <c:pt idx="213">
                  <c:v>62.927400744658947</c:v>
                </c:pt>
                <c:pt idx="214">
                  <c:v>63.042466249418091</c:v>
                </c:pt>
                <c:pt idx="215">
                  <c:v>64.151196799218866</c:v>
                </c:pt>
                <c:pt idx="216">
                  <c:v>64.496393313496341</c:v>
                </c:pt>
                <c:pt idx="217">
                  <c:v>64.157639741520043</c:v>
                </c:pt>
                <c:pt idx="218">
                  <c:v>66.59134776370918</c:v>
                </c:pt>
                <c:pt idx="219">
                  <c:v>67.654886971735451</c:v>
                </c:pt>
                <c:pt idx="220">
                  <c:v>68.134296326343204</c:v>
                </c:pt>
                <c:pt idx="221">
                  <c:v>69.201283869685597</c:v>
                </c:pt>
                <c:pt idx="222">
                  <c:v>69.336948640675303</c:v>
                </c:pt>
                <c:pt idx="223">
                  <c:v>68.869426968341557</c:v>
                </c:pt>
                <c:pt idx="224">
                  <c:v>68.167781477176121</c:v>
                </c:pt>
                <c:pt idx="225">
                  <c:v>68.151356511591402</c:v>
                </c:pt>
                <c:pt idx="226">
                  <c:v>67.58065701677252</c:v>
                </c:pt>
                <c:pt idx="227">
                  <c:v>67.266132537675333</c:v>
                </c:pt>
                <c:pt idx="228">
                  <c:v>67.5222168077308</c:v>
                </c:pt>
                <c:pt idx="229">
                  <c:v>68.643198022470443</c:v>
                </c:pt>
                <c:pt idx="230">
                  <c:v>70.179794388469489</c:v>
                </c:pt>
                <c:pt idx="231">
                  <c:v>70.259106100740397</c:v>
                </c:pt>
                <c:pt idx="232">
                  <c:v>69.952748731602455</c:v>
                </c:pt>
                <c:pt idx="233">
                  <c:v>69.188397985083228</c:v>
                </c:pt>
                <c:pt idx="234">
                  <c:v>68.333755300681219</c:v>
                </c:pt>
                <c:pt idx="235">
                  <c:v>68.166601783515333</c:v>
                </c:pt>
                <c:pt idx="236">
                  <c:v>68.851550072097425</c:v>
                </c:pt>
                <c:pt idx="237">
                  <c:v>70.352483391274447</c:v>
                </c:pt>
                <c:pt idx="238">
                  <c:v>72.740183360693152</c:v>
                </c:pt>
                <c:pt idx="239">
                  <c:v>73.367780388228113</c:v>
                </c:pt>
                <c:pt idx="240">
                  <c:v>74.413533445676478</c:v>
                </c:pt>
                <c:pt idx="241">
                  <c:v>74.905374956555519</c:v>
                </c:pt>
                <c:pt idx="242">
                  <c:v>74.780962648176342</c:v>
                </c:pt>
                <c:pt idx="243">
                  <c:v>73.963434941255784</c:v>
                </c:pt>
                <c:pt idx="244">
                  <c:v>74.292932455278262</c:v>
                </c:pt>
                <c:pt idx="245">
                  <c:v>75.064542855094615</c:v>
                </c:pt>
                <c:pt idx="246">
                  <c:v>76.283892372010044</c:v>
                </c:pt>
                <c:pt idx="247">
                  <c:v>76.445964131867981</c:v>
                </c:pt>
                <c:pt idx="248">
                  <c:v>76.589796012816919</c:v>
                </c:pt>
                <c:pt idx="249">
                  <c:v>77.549885161359413</c:v>
                </c:pt>
                <c:pt idx="250">
                  <c:v>78.650630092533362</c:v>
                </c:pt>
                <c:pt idx="251">
                  <c:v>79.41879215703355</c:v>
                </c:pt>
                <c:pt idx="252">
                  <c:v>82.023192777370951</c:v>
                </c:pt>
                <c:pt idx="253">
                  <c:v>82.098057951997347</c:v>
                </c:pt>
                <c:pt idx="254">
                  <c:v>82.570479890306643</c:v>
                </c:pt>
                <c:pt idx="255">
                  <c:v>83.172123657304439</c:v>
                </c:pt>
                <c:pt idx="256">
                  <c:v>83.233649218997428</c:v>
                </c:pt>
                <c:pt idx="257">
                  <c:v>83.501076697329623</c:v>
                </c:pt>
                <c:pt idx="258">
                  <c:v>82.439261656961435</c:v>
                </c:pt>
                <c:pt idx="259">
                  <c:v>82.433363188657523</c:v>
                </c:pt>
                <c:pt idx="260">
                  <c:v>81.675818367104341</c:v>
                </c:pt>
                <c:pt idx="261">
                  <c:v>81.256028915199067</c:v>
                </c:pt>
                <c:pt idx="262">
                  <c:v>81.641879487940344</c:v>
                </c:pt>
                <c:pt idx="263">
                  <c:v>83.523944605215519</c:v>
                </c:pt>
                <c:pt idx="264">
                  <c:v>85.379965716287316</c:v>
                </c:pt>
                <c:pt idx="265">
                  <c:v>84.962898634368472</c:v>
                </c:pt>
                <c:pt idx="266">
                  <c:v>84.155715933396309</c:v>
                </c:pt>
                <c:pt idx="267">
                  <c:v>81.806129143787416</c:v>
                </c:pt>
                <c:pt idx="268">
                  <c:v>81.795330409507969</c:v>
                </c:pt>
                <c:pt idx="269">
                  <c:v>81.952138920725503</c:v>
                </c:pt>
                <c:pt idx="270">
                  <c:v>81.984353632231418</c:v>
                </c:pt>
                <c:pt idx="271">
                  <c:v>83.924677467215858</c:v>
                </c:pt>
                <c:pt idx="272">
                  <c:v>85.160088967051166</c:v>
                </c:pt>
                <c:pt idx="273">
                  <c:v>84.993933652213613</c:v>
                </c:pt>
                <c:pt idx="274">
                  <c:v>86.102664202014381</c:v>
                </c:pt>
                <c:pt idx="275">
                  <c:v>86.722910830586002</c:v>
                </c:pt>
                <c:pt idx="276">
                  <c:v>87.524285808920482</c:v>
                </c:pt>
                <c:pt idx="277">
                  <c:v>87.668752909532927</c:v>
                </c:pt>
                <c:pt idx="278">
                  <c:v>87.660948782238535</c:v>
                </c:pt>
                <c:pt idx="279">
                  <c:v>87.923748231593819</c:v>
                </c:pt>
                <c:pt idx="280">
                  <c:v>88.3442636488288</c:v>
                </c:pt>
                <c:pt idx="281">
                  <c:v>88.760877002416549</c:v>
                </c:pt>
                <c:pt idx="282">
                  <c:v>88.642453908007482</c:v>
                </c:pt>
                <c:pt idx="283">
                  <c:v>88.259234959586422</c:v>
                </c:pt>
                <c:pt idx="284">
                  <c:v>88.742637123507578</c:v>
                </c:pt>
                <c:pt idx="285">
                  <c:v>89.151627841133376</c:v>
                </c:pt>
                <c:pt idx="286">
                  <c:v>88.803527465537087</c:v>
                </c:pt>
                <c:pt idx="287">
                  <c:v>89.774324602692786</c:v>
                </c:pt>
                <c:pt idx="288">
                  <c:v>90.745666213845794</c:v>
                </c:pt>
                <c:pt idx="289">
                  <c:v>92.425912969461365</c:v>
                </c:pt>
                <c:pt idx="290">
                  <c:v>93.154600669158555</c:v>
                </c:pt>
                <c:pt idx="291">
                  <c:v>93.878206611547753</c:v>
                </c:pt>
                <c:pt idx="292">
                  <c:v>92.961130908790622</c:v>
                </c:pt>
                <c:pt idx="293">
                  <c:v>92.647241649356928</c:v>
                </c:pt>
                <c:pt idx="294">
                  <c:v>93.737369337583871</c:v>
                </c:pt>
                <c:pt idx="295">
                  <c:v>95.44502128439602</c:v>
                </c:pt>
                <c:pt idx="296">
                  <c:v>95.88559149386424</c:v>
                </c:pt>
                <c:pt idx="297">
                  <c:v>96.439140057768697</c:v>
                </c:pt>
                <c:pt idx="298">
                  <c:v>98.008858591935791</c:v>
                </c:pt>
                <c:pt idx="299">
                  <c:v>101.85230053875702</c:v>
                </c:pt>
                <c:pt idx="300">
                  <c:v>105.25644271543702</c:v>
                </c:pt>
                <c:pt idx="301">
                  <c:v>103.85614634009117</c:v>
                </c:pt>
                <c:pt idx="302">
                  <c:v>103.61213124364214</c:v>
                </c:pt>
                <c:pt idx="303">
                  <c:v>103.39062107241415</c:v>
                </c:pt>
                <c:pt idx="304">
                  <c:v>104.19435543807018</c:v>
                </c:pt>
                <c:pt idx="305">
                  <c:v>106.50755321552731</c:v>
                </c:pt>
                <c:pt idx="306">
                  <c:v>106.79485399476035</c:v>
                </c:pt>
                <c:pt idx="307">
                  <c:v>108.5353558727419</c:v>
                </c:pt>
                <c:pt idx="308">
                  <c:v>107.26201268442922</c:v>
                </c:pt>
                <c:pt idx="309">
                  <c:v>104.42094736660614</c:v>
                </c:pt>
                <c:pt idx="310">
                  <c:v>104.40797073633756</c:v>
                </c:pt>
                <c:pt idx="311">
                  <c:v>103.72265946509059</c:v>
                </c:pt>
                <c:pt idx="312">
                  <c:v>103.90587496517637</c:v>
                </c:pt>
                <c:pt idx="313">
                  <c:v>105.2930132189212</c:v>
                </c:pt>
                <c:pt idx="314">
                  <c:v>106.5894965521184</c:v>
                </c:pt>
                <c:pt idx="315">
                  <c:v>106.04420584383941</c:v>
                </c:pt>
                <c:pt idx="316">
                  <c:v>105.88984746560965</c:v>
                </c:pt>
                <c:pt idx="317">
                  <c:v>106.41535561865405</c:v>
                </c:pt>
                <c:pt idx="318">
                  <c:v>106.48532052730494</c:v>
                </c:pt>
                <c:pt idx="319">
                  <c:v>105.52886120541099</c:v>
                </c:pt>
                <c:pt idx="320">
                  <c:v>104.9293045887361</c:v>
                </c:pt>
                <c:pt idx="321">
                  <c:v>104.46014949441052</c:v>
                </c:pt>
                <c:pt idx="322">
                  <c:v>104.70380160819469</c:v>
                </c:pt>
                <c:pt idx="323">
                  <c:v>104.75071711762726</c:v>
                </c:pt>
                <c:pt idx="324">
                  <c:v>104.57258337484947</c:v>
                </c:pt>
                <c:pt idx="325">
                  <c:v>105.88812329795161</c:v>
                </c:pt>
                <c:pt idx="326">
                  <c:v>105.87614487001137</c:v>
                </c:pt>
                <c:pt idx="327">
                  <c:v>106.47261613403498</c:v>
                </c:pt>
                <c:pt idx="328">
                  <c:v>108.81684892933725</c:v>
                </c:pt>
                <c:pt idx="329">
                  <c:v>107.71601325249708</c:v>
                </c:pt>
                <c:pt idx="330">
                  <c:v>107.98353147649551</c:v>
                </c:pt>
                <c:pt idx="331">
                  <c:v>108.72728295678418</c:v>
                </c:pt>
                <c:pt idx="332">
                  <c:v>109.98864771715664</c:v>
                </c:pt>
                <c:pt idx="333">
                  <c:v>111.59103469116073</c:v>
                </c:pt>
                <c:pt idx="334">
                  <c:v>112.50030626662347</c:v>
                </c:pt>
                <c:pt idx="335">
                  <c:v>111.57470047124225</c:v>
                </c:pt>
                <c:pt idx="336">
                  <c:v>111.44484342289023</c:v>
                </c:pt>
                <c:pt idx="337">
                  <c:v>112.10447367059869</c:v>
                </c:pt>
                <c:pt idx="338">
                  <c:v>113.93245437081039</c:v>
                </c:pt>
                <c:pt idx="339">
                  <c:v>114.80960198043341</c:v>
                </c:pt>
                <c:pt idx="340">
                  <c:v>114.70206836597002</c:v>
                </c:pt>
                <c:pt idx="341">
                  <c:v>115.4529887538896</c:v>
                </c:pt>
                <c:pt idx="342">
                  <c:v>115.83094445367026</c:v>
                </c:pt>
                <c:pt idx="343">
                  <c:v>113.93572121479409</c:v>
                </c:pt>
                <c:pt idx="344">
                  <c:v>114.24525468224952</c:v>
                </c:pt>
                <c:pt idx="345">
                  <c:v>115.00715529578096</c:v>
                </c:pt>
                <c:pt idx="346">
                  <c:v>115.49509474301281</c:v>
                </c:pt>
                <c:pt idx="347">
                  <c:v>115.60172090081409</c:v>
                </c:pt>
                <c:pt idx="348">
                  <c:v>116.96934883632295</c:v>
                </c:pt>
                <c:pt idx="349">
                  <c:v>117.6428631709621</c:v>
                </c:pt>
                <c:pt idx="350">
                  <c:v>116.98468485391308</c:v>
                </c:pt>
                <c:pt idx="351">
                  <c:v>116.64593128193678</c:v>
                </c:pt>
                <c:pt idx="352">
                  <c:v>115.20861067477571</c:v>
                </c:pt>
                <c:pt idx="353">
                  <c:v>113.91884252087831</c:v>
                </c:pt>
                <c:pt idx="354">
                  <c:v>112.34794429305043</c:v>
                </c:pt>
                <c:pt idx="355">
                  <c:v>113.61012576441881</c:v>
                </c:pt>
                <c:pt idx="356">
                  <c:v>114.39779814715499</c:v>
                </c:pt>
                <c:pt idx="357">
                  <c:v>115.28447405173048</c:v>
                </c:pt>
                <c:pt idx="358">
                  <c:v>114.0963410439926</c:v>
                </c:pt>
                <c:pt idx="359">
                  <c:v>113.48716538669905</c:v>
                </c:pt>
                <c:pt idx="360">
                  <c:v>112.12498219116301</c:v>
                </c:pt>
                <c:pt idx="361">
                  <c:v>111.98287447787213</c:v>
                </c:pt>
                <c:pt idx="362">
                  <c:v>111.54611558638489</c:v>
                </c:pt>
                <c:pt idx="363">
                  <c:v>110.66243428879446</c:v>
                </c:pt>
                <c:pt idx="364">
                  <c:v>107.02988527025421</c:v>
                </c:pt>
                <c:pt idx="365">
                  <c:v>106.48241666598608</c:v>
                </c:pt>
                <c:pt idx="366">
                  <c:v>107.52699002977366</c:v>
                </c:pt>
                <c:pt idx="367">
                  <c:v>108.76376271460215</c:v>
                </c:pt>
                <c:pt idx="368">
                  <c:v>107.61573929133081</c:v>
                </c:pt>
                <c:pt idx="369">
                  <c:v>105.40753424968307</c:v>
                </c:pt>
                <c:pt idx="370">
                  <c:v>105.29564484324139</c:v>
                </c:pt>
                <c:pt idx="371">
                  <c:v>103.86458568704906</c:v>
                </c:pt>
                <c:pt idx="372">
                  <c:v>102.21192561396249</c:v>
                </c:pt>
                <c:pt idx="373">
                  <c:v>102.61029908864128</c:v>
                </c:pt>
                <c:pt idx="374">
                  <c:v>103.65187784544379</c:v>
                </c:pt>
                <c:pt idx="375">
                  <c:v>104.38564730244896</c:v>
                </c:pt>
                <c:pt idx="376">
                  <c:v>106.03204592456675</c:v>
                </c:pt>
                <c:pt idx="377">
                  <c:v>105.07431616334583</c:v>
                </c:pt>
                <c:pt idx="378">
                  <c:v>104.33355929004222</c:v>
                </c:pt>
                <c:pt idx="379">
                  <c:v>104.49091227525703</c:v>
                </c:pt>
                <c:pt idx="380">
                  <c:v>104.09308327457552</c:v>
                </c:pt>
                <c:pt idx="381">
                  <c:v>102.61247698463042</c:v>
                </c:pt>
                <c:pt idx="382">
                  <c:v>99.981034155761307</c:v>
                </c:pt>
                <c:pt idx="383">
                  <c:v>98.888728571545258</c:v>
                </c:pt>
                <c:pt idx="384">
                  <c:v>99.404345446972314</c:v>
                </c:pt>
                <c:pt idx="385">
                  <c:v>99.587016473060785</c:v>
                </c:pt>
                <c:pt idx="386">
                  <c:v>99.057515510702984</c:v>
                </c:pt>
                <c:pt idx="387">
                  <c:v>99.893555333531168</c:v>
                </c:pt>
                <c:pt idx="388">
                  <c:v>100.34365383795183</c:v>
                </c:pt>
                <c:pt idx="389">
                  <c:v>101.30737281314289</c:v>
                </c:pt>
                <c:pt idx="390">
                  <c:v>101.72806972171027</c:v>
                </c:pt>
                <c:pt idx="391">
                  <c:v>100.40291075798947</c:v>
                </c:pt>
                <c:pt idx="392">
                  <c:v>100.28593959423984</c:v>
                </c:pt>
                <c:pt idx="393">
                  <c:v>101.24248966179998</c:v>
                </c:pt>
                <c:pt idx="394">
                  <c:v>101.96446218219732</c:v>
                </c:pt>
                <c:pt idx="395">
                  <c:v>101.31844378442098</c:v>
                </c:pt>
                <c:pt idx="396">
                  <c:v>100</c:v>
                </c:pt>
                <c:pt idx="397">
                  <c:v>100.21469999999999</c:v>
                </c:pt>
                <c:pt idx="398">
                  <c:v>100.431</c:v>
                </c:pt>
                <c:pt idx="399">
                  <c:v>99.749399999999994</c:v>
                </c:pt>
                <c:pt idx="400">
                  <c:v>97.518600000000006</c:v>
                </c:pt>
                <c:pt idx="401">
                  <c:v>98.699799999999996</c:v>
                </c:pt>
                <c:pt idx="402">
                  <c:v>98.445599999999999</c:v>
                </c:pt>
                <c:pt idx="403">
                  <c:v>97.722800000000007</c:v>
                </c:pt>
                <c:pt idx="404">
                  <c:v>97.990399999999994</c:v>
                </c:pt>
                <c:pt idx="405">
                  <c:v>98.323700000000002</c:v>
                </c:pt>
                <c:pt idx="406">
                  <c:v>97.52</c:v>
                </c:pt>
                <c:pt idx="407">
                  <c:v>96.799899999999994</c:v>
                </c:pt>
                <c:pt idx="408">
                  <c:v>97.836699999999993</c:v>
                </c:pt>
                <c:pt idx="409">
                  <c:v>97.48</c:v>
                </c:pt>
                <c:pt idx="410">
                  <c:v>97.015000000000001</c:v>
                </c:pt>
                <c:pt idx="411">
                  <c:v>95.641199999999998</c:v>
                </c:pt>
                <c:pt idx="412">
                  <c:v>94.735299999999995</c:v>
                </c:pt>
                <c:pt idx="413">
                  <c:v>94.460400000000007</c:v>
                </c:pt>
                <c:pt idx="414">
                  <c:v>93.224500000000006</c:v>
                </c:pt>
                <c:pt idx="415">
                  <c:v>93.776300000000006</c:v>
                </c:pt>
                <c:pt idx="416">
                  <c:v>92.457099999999997</c:v>
                </c:pt>
                <c:pt idx="417">
                  <c:v>90.428399999999996</c:v>
                </c:pt>
                <c:pt idx="418">
                  <c:v>89.081900000000005</c:v>
                </c:pt>
                <c:pt idx="419">
                  <c:v>90.028599999999997</c:v>
                </c:pt>
                <c:pt idx="420">
                  <c:v>89.418499999999995</c:v>
                </c:pt>
                <c:pt idx="421">
                  <c:v>88.666700000000006</c:v>
                </c:pt>
                <c:pt idx="422">
                  <c:v>86.865300000000005</c:v>
                </c:pt>
                <c:pt idx="423">
                  <c:v>86.573599999999999</c:v>
                </c:pt>
                <c:pt idx="424">
                  <c:v>86.8536</c:v>
                </c:pt>
                <c:pt idx="425">
                  <c:v>87.100800000000007</c:v>
                </c:pt>
                <c:pt idx="426">
                  <c:v>86.482200000000006</c:v>
                </c:pt>
                <c:pt idx="427">
                  <c:v>88.966800000000006</c:v>
                </c:pt>
                <c:pt idx="428">
                  <c:v>91.284700000000001</c:v>
                </c:pt>
                <c:pt idx="429">
                  <c:v>98.0364</c:v>
                </c:pt>
                <c:pt idx="430">
                  <c:v>100.75749999999999</c:v>
                </c:pt>
                <c:pt idx="431">
                  <c:v>99.652000000000001</c:v>
                </c:pt>
                <c:pt idx="432">
                  <c:v>100.3404</c:v>
                </c:pt>
                <c:pt idx="433">
                  <c:v>102.96559999999999</c:v>
                </c:pt>
                <c:pt idx="434">
                  <c:v>103.4397</c:v>
                </c:pt>
                <c:pt idx="435">
                  <c:v>100.7196</c:v>
                </c:pt>
                <c:pt idx="436">
                  <c:v>97.565100000000001</c:v>
                </c:pt>
                <c:pt idx="437">
                  <c:v>96.069500000000005</c:v>
                </c:pt>
                <c:pt idx="438">
                  <c:v>95.688000000000002</c:v>
                </c:pt>
                <c:pt idx="439">
                  <c:v>94.404600000000002</c:v>
                </c:pt>
                <c:pt idx="440">
                  <c:v>93.695099999999996</c:v>
                </c:pt>
                <c:pt idx="441">
                  <c:v>92.292000000000002</c:v>
                </c:pt>
                <c:pt idx="442">
                  <c:v>91.834400000000002</c:v>
                </c:pt>
                <c:pt idx="443">
                  <c:v>92.288700000000006</c:v>
                </c:pt>
                <c:pt idx="444">
                  <c:v>92.469099999999997</c:v>
                </c:pt>
                <c:pt idx="445">
                  <c:v>93.9054</c:v>
                </c:pt>
                <c:pt idx="446">
                  <c:v>93.1648</c:v>
                </c:pt>
                <c:pt idx="447">
                  <c:v>92.654200000000003</c:v>
                </c:pt>
                <c:pt idx="448">
                  <c:v>95.532600000000002</c:v>
                </c:pt>
                <c:pt idx="449">
                  <c:v>96.058700000000002</c:v>
                </c:pt>
                <c:pt idx="450">
                  <c:v>94.461399999999998</c:v>
                </c:pt>
                <c:pt idx="451">
                  <c:v>93.692899999999995</c:v>
                </c:pt>
                <c:pt idx="452">
                  <c:v>92.775199999999998</c:v>
                </c:pt>
                <c:pt idx="453">
                  <c:v>90.246399999999994</c:v>
                </c:pt>
                <c:pt idx="454">
                  <c:v>90.524500000000003</c:v>
                </c:pt>
                <c:pt idx="455">
                  <c:v>91.193899999999999</c:v>
                </c:pt>
                <c:pt idx="456">
                  <c:v>90.120699999999999</c:v>
                </c:pt>
                <c:pt idx="457">
                  <c:v>89.409599999999998</c:v>
                </c:pt>
                <c:pt idx="458">
                  <c:v>88.501599999999996</c:v>
                </c:pt>
                <c:pt idx="459">
                  <c:v>86.937899999999999</c:v>
                </c:pt>
                <c:pt idx="460">
                  <c:v>86.962999999999994</c:v>
                </c:pt>
                <c:pt idx="461">
                  <c:v>86.958399999999997</c:v>
                </c:pt>
                <c:pt idx="462">
                  <c:v>86.335599999999999</c:v>
                </c:pt>
                <c:pt idx="463">
                  <c:v>86.918499999999995</c:v>
                </c:pt>
                <c:pt idx="464">
                  <c:v>89.741500000000002</c:v>
                </c:pt>
                <c:pt idx="465">
                  <c:v>90.625299999999996</c:v>
                </c:pt>
                <c:pt idx="466">
                  <c:v>91.280799999999999</c:v>
                </c:pt>
                <c:pt idx="467">
                  <c:v>92.219499999999996</c:v>
                </c:pt>
                <c:pt idx="468">
                  <c:v>91.658799999999999</c:v>
                </c:pt>
                <c:pt idx="469">
                  <c:v>89.973600000000005</c:v>
                </c:pt>
                <c:pt idx="470">
                  <c:v>90.522499999999994</c:v>
                </c:pt>
                <c:pt idx="471">
                  <c:v>90.828800000000001</c:v>
                </c:pt>
                <c:pt idx="472">
                  <c:v>92.505700000000004</c:v>
                </c:pt>
                <c:pt idx="473">
                  <c:v>93.894099999999995</c:v>
                </c:pt>
                <c:pt idx="474">
                  <c:v>93.418499999999995</c:v>
                </c:pt>
                <c:pt idx="475">
                  <c:v>92.542699999999996</c:v>
                </c:pt>
                <c:pt idx="476">
                  <c:v>90.996899999999997</c:v>
                </c:pt>
                <c:pt idx="477">
                  <c:v>90.769599999999997</c:v>
                </c:pt>
                <c:pt idx="478">
                  <c:v>91.486699999999999</c:v>
                </c:pt>
                <c:pt idx="479">
                  <c:v>90.893199999999993</c:v>
                </c:pt>
                <c:pt idx="480">
                  <c:v>90.836299999999994</c:v>
                </c:pt>
                <c:pt idx="481">
                  <c:v>91.558899999999994</c:v>
                </c:pt>
                <c:pt idx="482">
                  <c:v>92.416200000000003</c:v>
                </c:pt>
                <c:pt idx="483">
                  <c:v>92.050399999999996</c:v>
                </c:pt>
                <c:pt idx="484">
                  <c:v>92.528800000000004</c:v>
                </c:pt>
                <c:pt idx="485">
                  <c:v>93.2864</c:v>
                </c:pt>
                <c:pt idx="486">
                  <c:v>93.871499999999997</c:v>
                </c:pt>
                <c:pt idx="487">
                  <c:v>93.717200000000005</c:v>
                </c:pt>
                <c:pt idx="488">
                  <c:v>93.477400000000003</c:v>
                </c:pt>
                <c:pt idx="489">
                  <c:v>92.507400000000004</c:v>
                </c:pt>
                <c:pt idx="490">
                  <c:v>93.379099999999994</c:v>
                </c:pt>
                <c:pt idx="491">
                  <c:v>93.538300000000007</c:v>
                </c:pt>
                <c:pt idx="492">
                  <c:v>94.467299999999994</c:v>
                </c:pt>
                <c:pt idx="493">
                  <c:v>94.649699999999996</c:v>
                </c:pt>
                <c:pt idx="494">
                  <c:v>94.447199999999995</c:v>
                </c:pt>
                <c:pt idx="495">
                  <c:v>94.004900000000006</c:v>
                </c:pt>
                <c:pt idx="496">
                  <c:v>93.679299999999998</c:v>
                </c:pt>
                <c:pt idx="497">
                  <c:v>93.837100000000007</c:v>
                </c:pt>
                <c:pt idx="498">
                  <c:v>93.614199999999997</c:v>
                </c:pt>
                <c:pt idx="499">
                  <c:v>94.586200000000005</c:v>
                </c:pt>
                <c:pt idx="500">
                  <c:v>96.121200000000002</c:v>
                </c:pt>
                <c:pt idx="501">
                  <c:v>97.437399999999997</c:v>
                </c:pt>
                <c:pt idx="502">
                  <c:v>99.111099999999993</c:v>
                </c:pt>
                <c:pt idx="503">
                  <c:v>101.443</c:v>
                </c:pt>
                <c:pt idx="504">
                  <c:v>103.752</c:v>
                </c:pt>
                <c:pt idx="505">
                  <c:v>105.15779999999999</c:v>
                </c:pt>
                <c:pt idx="506">
                  <c:v>107.34529999999999</c:v>
                </c:pt>
                <c:pt idx="507">
                  <c:v>106.33369999999999</c:v>
                </c:pt>
                <c:pt idx="508">
                  <c:v>105.3991</c:v>
                </c:pt>
                <c:pt idx="509">
                  <c:v>106.17319999999999</c:v>
                </c:pt>
                <c:pt idx="510">
                  <c:v>108.1117</c:v>
                </c:pt>
                <c:pt idx="511">
                  <c:v>109.9697</c:v>
                </c:pt>
                <c:pt idx="512">
                  <c:v>110.8447</c:v>
                </c:pt>
                <c:pt idx="513">
                  <c:v>109.8963</c:v>
                </c:pt>
                <c:pt idx="514">
                  <c:v>111.6784</c:v>
                </c:pt>
                <c:pt idx="515">
                  <c:v>112.77370000000001</c:v>
                </c:pt>
                <c:pt idx="516">
                  <c:v>115.221</c:v>
                </c:pt>
                <c:pt idx="517">
                  <c:v>114.2764</c:v>
                </c:pt>
                <c:pt idx="518">
                  <c:v>111.8883</c:v>
                </c:pt>
                <c:pt idx="519">
                  <c:v>110.0153</c:v>
                </c:pt>
                <c:pt idx="520">
                  <c:v>111.1397</c:v>
                </c:pt>
                <c:pt idx="521">
                  <c:v>111.5577</c:v>
                </c:pt>
                <c:pt idx="522">
                  <c:v>112.4645</c:v>
                </c:pt>
                <c:pt idx="523">
                  <c:v>111.42310000000001</c:v>
                </c:pt>
                <c:pt idx="524">
                  <c:v>112.3034</c:v>
                </c:pt>
                <c:pt idx="525">
                  <c:v>113.4511</c:v>
                </c:pt>
                <c:pt idx="526">
                  <c:v>116.0898</c:v>
                </c:pt>
                <c:pt idx="527">
                  <c:v>117.8922</c:v>
                </c:pt>
                <c:pt idx="528">
                  <c:v>117.7782</c:v>
                </c:pt>
                <c:pt idx="529">
                  <c:v>116.1049</c:v>
                </c:pt>
                <c:pt idx="530">
                  <c:v>115.626</c:v>
                </c:pt>
                <c:pt idx="531">
                  <c:v>114.7385</c:v>
                </c:pt>
                <c:pt idx="532">
                  <c:v>114.2351</c:v>
                </c:pt>
                <c:pt idx="533">
                  <c:v>112.73520000000001</c:v>
                </c:pt>
                <c:pt idx="534">
                  <c:v>111.0479</c:v>
                </c:pt>
                <c:pt idx="535">
                  <c:v>109.8935</c:v>
                </c:pt>
                <c:pt idx="536">
                  <c:v>108.8509</c:v>
                </c:pt>
                <c:pt idx="537">
                  <c:v>110.88549999999999</c:v>
                </c:pt>
                <c:pt idx="538">
                  <c:v>111.1534</c:v>
                </c:pt>
                <c:pt idx="539">
                  <c:v>110.86879999999999</c:v>
                </c:pt>
                <c:pt idx="540">
                  <c:v>108.3707</c:v>
                </c:pt>
                <c:pt idx="541">
                  <c:v>107.67010000000001</c:v>
                </c:pt>
                <c:pt idx="542">
                  <c:v>107.9705</c:v>
                </c:pt>
                <c:pt idx="543">
                  <c:v>107.9731</c:v>
                </c:pt>
                <c:pt idx="544">
                  <c:v>111.05629999999999</c:v>
                </c:pt>
                <c:pt idx="545">
                  <c:v>112.8601</c:v>
                </c:pt>
                <c:pt idx="546">
                  <c:v>113.1086</c:v>
                </c:pt>
                <c:pt idx="547">
                  <c:v>113.8809</c:v>
                </c:pt>
                <c:pt idx="548">
                  <c:v>114.15349999999999</c:v>
                </c:pt>
                <c:pt idx="549">
                  <c:v>114.88979999999999</c:v>
                </c:pt>
                <c:pt idx="550">
                  <c:v>116.21420000000001</c:v>
                </c:pt>
                <c:pt idx="551">
                  <c:v>116.2561</c:v>
                </c:pt>
                <c:pt idx="552">
                  <c:v>114.4452</c:v>
                </c:pt>
                <c:pt idx="553">
                  <c:v>114.3844</c:v>
                </c:pt>
                <c:pt idx="554">
                  <c:v>114.76090000000001</c:v>
                </c:pt>
                <c:pt idx="555">
                  <c:v>114.87909999999999</c:v>
                </c:pt>
                <c:pt idx="556">
                  <c:v>115.9675</c:v>
                </c:pt>
                <c:pt idx="557">
                  <c:v>115.46120000000001</c:v>
                </c:pt>
                <c:pt idx="558">
                  <c:v>115.0909</c:v>
                </c:pt>
                <c:pt idx="559">
                  <c:v>117.1879</c:v>
                </c:pt>
                <c:pt idx="560">
                  <c:v>117.3278</c:v>
                </c:pt>
                <c:pt idx="561">
                  <c:v>116.7503</c:v>
                </c:pt>
                <c:pt idx="562">
                  <c:v>116.563</c:v>
                </c:pt>
                <c:pt idx="563">
                  <c:v>115.9134</c:v>
                </c:pt>
                <c:pt idx="564">
                  <c:v>115.3122</c:v>
                </c:pt>
                <c:pt idx="565">
                  <c:v>116.7499</c:v>
                </c:pt>
                <c:pt idx="566">
                  <c:v>121.2701</c:v>
                </c:pt>
                <c:pt idx="567">
                  <c:v>123.6039</c:v>
                </c:pt>
                <c:pt idx="568">
                  <c:v>122.93819999999999</c:v>
                </c:pt>
                <c:pt idx="569">
                  <c:v>119.9226</c:v>
                </c:pt>
                <c:pt idx="570">
                  <c:v>118.9491</c:v>
                </c:pt>
                <c:pt idx="571">
                  <c:v>117.2089</c:v>
                </c:pt>
                <c:pt idx="572">
                  <c:v>116.61360000000001</c:v>
                </c:pt>
                <c:pt idx="573">
                  <c:v>116.0869</c:v>
                </c:pt>
                <c:pt idx="574">
                  <c:v>114.38030000000001</c:v>
                </c:pt>
                <c:pt idx="575">
                  <c:v>112.14060000000001</c:v>
                </c:pt>
                <c:pt idx="576">
                  <c:v>111.74590000000001</c:v>
                </c:pt>
                <c:pt idx="577">
                  <c:v>112.28740000000001</c:v>
                </c:pt>
                <c:pt idx="578">
                  <c:v>113.62390000000001</c:v>
                </c:pt>
                <c:pt idx="579">
                  <c:v>112.9152</c:v>
                </c:pt>
                <c:pt idx="580">
                  <c:v>111.47499999999999</c:v>
                </c:pt>
                <c:pt idx="581">
                  <c:v>111.8526</c:v>
                </c:pt>
                <c:pt idx="582">
                  <c:v>113.34520000000001</c:v>
                </c:pt>
                <c:pt idx="583">
                  <c:v>113.69329999999999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38-214B-91BE-CD1854B37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517536"/>
        <c:axId val="1165520432"/>
      </c:lineChart>
      <c:dateAx>
        <c:axId val="116551753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5520432"/>
        <c:crosses val="autoZero"/>
        <c:auto val="1"/>
        <c:lblOffset val="100"/>
        <c:baseTimeUnit val="months"/>
        <c:majorUnit val="2"/>
        <c:majorTimeUnit val="years"/>
        <c:minorUnit val="1"/>
        <c:minorTimeUnit val="years"/>
      </c:dateAx>
      <c:valAx>
        <c:axId val="116552043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551753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/>
              <a:t>Trade-Weighted Dollar Index </a:t>
            </a:r>
          </a:p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/>
              <a:t>(Real – i.e., adjusted for inflation)</a:t>
            </a:r>
          </a:p>
        </c:rich>
      </c:tx>
      <c:layout>
        <c:manualLayout>
          <c:xMode val="edge"/>
          <c:yMode val="edge"/>
          <c:x val="0.21516376618716129"/>
          <c:y val="2.56451909959888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763686022752"/>
          <c:y val="0.240223463687151"/>
          <c:w val="0.85714388799824903"/>
          <c:h val="0.480446927374302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'indexb_m real'!$G$3:$G$595</c:f>
              <c:strCache>
                <c:ptCount val="589"/>
                <c:pt idx="12">
                  <c:v>Jan-74</c:v>
                </c:pt>
                <c:pt idx="13">
                  <c:v> '</c:v>
                </c:pt>
                <c:pt idx="36">
                  <c:v>Jan-76</c:v>
                </c:pt>
                <c:pt idx="60">
                  <c:v>Jan-78</c:v>
                </c:pt>
                <c:pt idx="84">
                  <c:v>Jan-80</c:v>
                </c:pt>
                <c:pt idx="108">
                  <c:v>Jan-82</c:v>
                </c:pt>
                <c:pt idx="132">
                  <c:v>Jan-84</c:v>
                </c:pt>
                <c:pt idx="156">
                  <c:v>Jan-86</c:v>
                </c:pt>
                <c:pt idx="180">
                  <c:v>Jan-88</c:v>
                </c:pt>
                <c:pt idx="204">
                  <c:v>Jan-90</c:v>
                </c:pt>
                <c:pt idx="228">
                  <c:v>Jan-92</c:v>
                </c:pt>
                <c:pt idx="252">
                  <c:v>Jan-94</c:v>
                </c:pt>
                <c:pt idx="276">
                  <c:v>Jan-96</c:v>
                </c:pt>
                <c:pt idx="300">
                  <c:v>Jan-98</c:v>
                </c:pt>
                <c:pt idx="324">
                  <c:v>Jan-00</c:v>
                </c:pt>
                <c:pt idx="348">
                  <c:v>Jan-02</c:v>
                </c:pt>
                <c:pt idx="372">
                  <c:v>Jan-04</c:v>
                </c:pt>
                <c:pt idx="396">
                  <c:v>Jan-06</c:v>
                </c:pt>
                <c:pt idx="420">
                  <c:v>Jan-08</c:v>
                </c:pt>
                <c:pt idx="444">
                  <c:v>Jan-10</c:v>
                </c:pt>
                <c:pt idx="468">
                  <c:v>Jan-12</c:v>
                </c:pt>
                <c:pt idx="492">
                  <c:v>Jan-14</c:v>
                </c:pt>
                <c:pt idx="516">
                  <c:v>Jan-16</c:v>
                </c:pt>
                <c:pt idx="540">
                  <c:v>Jan-18</c:v>
                </c:pt>
                <c:pt idx="564">
                  <c:v>Jan-20</c:v>
                </c:pt>
                <c:pt idx="588">
                  <c:v>Jan-22</c:v>
                </c:pt>
              </c:strCache>
            </c:strRef>
          </c:cat>
          <c:val>
            <c:numRef>
              <c:f>'indexb_m real'!$H$3:$H$595</c:f>
              <c:numCache>
                <c:formatCode>General</c:formatCode>
                <c:ptCount val="593"/>
                <c:pt idx="0">
                  <c:v>110.80253777629514</c:v>
                </c:pt>
                <c:pt idx="1">
                  <c:v>106.09723200349245</c:v>
                </c:pt>
                <c:pt idx="2">
                  <c:v>102.96073901100033</c:v>
                </c:pt>
                <c:pt idx="3">
                  <c:v>103.34797435042069</c:v>
                </c:pt>
                <c:pt idx="4">
                  <c:v>102.2023302074453</c:v>
                </c:pt>
                <c:pt idx="5">
                  <c:v>100.36911424935445</c:v>
                </c:pt>
                <c:pt idx="6">
                  <c:v>97.807759944977789</c:v>
                </c:pt>
                <c:pt idx="7">
                  <c:v>99.493536124804891</c:v>
                </c:pt>
                <c:pt idx="8">
                  <c:v>98.687044656131732</c:v>
                </c:pt>
                <c:pt idx="9">
                  <c:v>98.968230434370767</c:v>
                </c:pt>
                <c:pt idx="10">
                  <c:v>100.88515347327757</c:v>
                </c:pt>
                <c:pt idx="11">
                  <c:v>101.20258143164848</c:v>
                </c:pt>
                <c:pt idx="12">
                  <c:v>102.63847189789588</c:v>
                </c:pt>
                <c:pt idx="13">
                  <c:v>100.11768412468957</c:v>
                </c:pt>
                <c:pt idx="14">
                  <c:v>98.613118845521825</c:v>
                </c:pt>
                <c:pt idx="15">
                  <c:v>96.941242365461207</c:v>
                </c:pt>
                <c:pt idx="16">
                  <c:v>96.431586707356757</c:v>
                </c:pt>
                <c:pt idx="17">
                  <c:v>97.218309714139821</c:v>
                </c:pt>
                <c:pt idx="18">
                  <c:v>97.361631062843102</c:v>
                </c:pt>
                <c:pt idx="19">
                  <c:v>98.778885635329544</c:v>
                </c:pt>
                <c:pt idx="20">
                  <c:v>99.348773325755431</c:v>
                </c:pt>
                <c:pt idx="21">
                  <c:v>98.683441030266337</c:v>
                </c:pt>
                <c:pt idx="22">
                  <c:v>97.964260268274501</c:v>
                </c:pt>
                <c:pt idx="23">
                  <c:v>97.500216217551923</c:v>
                </c:pt>
                <c:pt idx="24">
                  <c:v>96.757560407065583</c:v>
                </c:pt>
                <c:pt idx="25">
                  <c:v>95.596575113977551</c:v>
                </c:pt>
                <c:pt idx="26">
                  <c:v>95.021642347340119</c:v>
                </c:pt>
                <c:pt idx="27">
                  <c:v>95.547565802208311</c:v>
                </c:pt>
                <c:pt idx="28">
                  <c:v>95.129030398128592</c:v>
                </c:pt>
                <c:pt idx="29">
                  <c:v>95.408054000848409</c:v>
                </c:pt>
                <c:pt idx="30">
                  <c:v>97.876743640115166</c:v>
                </c:pt>
                <c:pt idx="31">
                  <c:v>98.869182203442193</c:v>
                </c:pt>
                <c:pt idx="32">
                  <c:v>99.415285963156535</c:v>
                </c:pt>
                <c:pt idx="33">
                  <c:v>99.153250882373541</c:v>
                </c:pt>
                <c:pt idx="34">
                  <c:v>99.001589713810347</c:v>
                </c:pt>
                <c:pt idx="35">
                  <c:v>99.204834212618039</c:v>
                </c:pt>
                <c:pt idx="36">
                  <c:v>98.244828282079496</c:v>
                </c:pt>
                <c:pt idx="37">
                  <c:v>97.414552882694778</c:v>
                </c:pt>
                <c:pt idx="38">
                  <c:v>97.303458245301897</c:v>
                </c:pt>
                <c:pt idx="39">
                  <c:v>97.272672984337618</c:v>
                </c:pt>
                <c:pt idx="40">
                  <c:v>97.346598794947525</c:v>
                </c:pt>
                <c:pt idx="41">
                  <c:v>97.359057044367859</c:v>
                </c:pt>
                <c:pt idx="42">
                  <c:v>96.891409367779886</c:v>
                </c:pt>
                <c:pt idx="43">
                  <c:v>96.650069395538097</c:v>
                </c:pt>
                <c:pt idx="44">
                  <c:v>97.17228626380188</c:v>
                </c:pt>
                <c:pt idx="45">
                  <c:v>97.214706088274426</c:v>
                </c:pt>
                <c:pt idx="46">
                  <c:v>97.596175626310171</c:v>
                </c:pt>
                <c:pt idx="47">
                  <c:v>97.242608448546392</c:v>
                </c:pt>
                <c:pt idx="48">
                  <c:v>96.493569072241385</c:v>
                </c:pt>
                <c:pt idx="49">
                  <c:v>97.058514647194741</c:v>
                </c:pt>
                <c:pt idx="50">
                  <c:v>97.069325524790898</c:v>
                </c:pt>
                <c:pt idx="51">
                  <c:v>96.803583857403524</c:v>
                </c:pt>
                <c:pt idx="52">
                  <c:v>96.58067385744468</c:v>
                </c:pt>
                <c:pt idx="53">
                  <c:v>96.433131118441921</c:v>
                </c:pt>
                <c:pt idx="54">
                  <c:v>95.487951534320928</c:v>
                </c:pt>
                <c:pt idx="55">
                  <c:v>95.617373183257769</c:v>
                </c:pt>
                <c:pt idx="56">
                  <c:v>95.453253765274226</c:v>
                </c:pt>
                <c:pt idx="57">
                  <c:v>94.437134231974682</c:v>
                </c:pt>
                <c:pt idx="58">
                  <c:v>93.806602666271303</c:v>
                </c:pt>
                <c:pt idx="59">
                  <c:v>92.361342772773881</c:v>
                </c:pt>
                <c:pt idx="60">
                  <c:v>91.70568878675185</c:v>
                </c:pt>
                <c:pt idx="61">
                  <c:v>91.613127082380956</c:v>
                </c:pt>
                <c:pt idx="62">
                  <c:v>91.17780907784244</c:v>
                </c:pt>
                <c:pt idx="63">
                  <c:v>91.26254576604849</c:v>
                </c:pt>
                <c:pt idx="64">
                  <c:v>92.277841613435967</c:v>
                </c:pt>
                <c:pt idx="65">
                  <c:v>91.419149050084229</c:v>
                </c:pt>
                <c:pt idx="66">
                  <c:v>89.481427941897195</c:v>
                </c:pt>
                <c:pt idx="67">
                  <c:v>87.684968967633267</c:v>
                </c:pt>
                <c:pt idx="68">
                  <c:v>88.153852173089362</c:v>
                </c:pt>
                <c:pt idx="69">
                  <c:v>86.623546709168863</c:v>
                </c:pt>
                <c:pt idx="70">
                  <c:v>88.468706112984989</c:v>
                </c:pt>
                <c:pt idx="71">
                  <c:v>88.782530445490536</c:v>
                </c:pt>
                <c:pt idx="72">
                  <c:v>88.79231171569657</c:v>
                </c:pt>
                <c:pt idx="73">
                  <c:v>89.659755941864262</c:v>
                </c:pt>
                <c:pt idx="74">
                  <c:v>89.86372116584505</c:v>
                </c:pt>
                <c:pt idx="75">
                  <c:v>90.839994893147363</c:v>
                </c:pt>
                <c:pt idx="76">
                  <c:v>91.912948754381006</c:v>
                </c:pt>
                <c:pt idx="77">
                  <c:v>92.105176454114527</c:v>
                </c:pt>
                <c:pt idx="78">
                  <c:v>90.4109574936885</c:v>
                </c:pt>
                <c:pt idx="79">
                  <c:v>90.874589701455037</c:v>
                </c:pt>
                <c:pt idx="80">
                  <c:v>90.905066080202303</c:v>
                </c:pt>
                <c:pt idx="81">
                  <c:v>91.82151961813922</c:v>
                </c:pt>
                <c:pt idx="82">
                  <c:v>92.963354213771211</c:v>
                </c:pt>
                <c:pt idx="83">
                  <c:v>92.240878708131021</c:v>
                </c:pt>
                <c:pt idx="84">
                  <c:v>91.50563607085347</c:v>
                </c:pt>
                <c:pt idx="85">
                  <c:v>92.328601257768383</c:v>
                </c:pt>
                <c:pt idx="86">
                  <c:v>95.220974338065403</c:v>
                </c:pt>
                <c:pt idx="87">
                  <c:v>95.96568936333199</c:v>
                </c:pt>
                <c:pt idx="88">
                  <c:v>92.936584421628353</c:v>
                </c:pt>
                <c:pt idx="89">
                  <c:v>91.555880911490846</c:v>
                </c:pt>
                <c:pt idx="90">
                  <c:v>90.648899761542921</c:v>
                </c:pt>
                <c:pt idx="91">
                  <c:v>91.385480888427637</c:v>
                </c:pt>
                <c:pt idx="92">
                  <c:v>90.745373973996237</c:v>
                </c:pt>
                <c:pt idx="93">
                  <c:v>90.923084209529236</c:v>
                </c:pt>
                <c:pt idx="94">
                  <c:v>92.410146163065093</c:v>
                </c:pt>
                <c:pt idx="95">
                  <c:v>93.304257220636643</c:v>
                </c:pt>
                <c:pt idx="96">
                  <c:v>92.404174440202482</c:v>
                </c:pt>
                <c:pt idx="97">
                  <c:v>94.867613081779666</c:v>
                </c:pt>
                <c:pt idx="98">
                  <c:v>95.03440947897748</c:v>
                </c:pt>
                <c:pt idx="99">
                  <c:v>96.665925349345798</c:v>
                </c:pt>
                <c:pt idx="100">
                  <c:v>99.237060923928496</c:v>
                </c:pt>
                <c:pt idx="101">
                  <c:v>101.25879799514848</c:v>
                </c:pt>
                <c:pt idx="102">
                  <c:v>103.42663635502511</c:v>
                </c:pt>
                <c:pt idx="103">
                  <c:v>104.96023656259395</c:v>
                </c:pt>
                <c:pt idx="104">
                  <c:v>102.90575797636845</c:v>
                </c:pt>
                <c:pt idx="105">
                  <c:v>102.11749055850024</c:v>
                </c:pt>
                <c:pt idx="106">
                  <c:v>100.34574216159895</c:v>
                </c:pt>
                <c:pt idx="107">
                  <c:v>100.074955418</c:v>
                </c:pt>
                <c:pt idx="108">
                  <c:v>101.09797332081331</c:v>
                </c:pt>
                <c:pt idx="109">
                  <c:v>103.95389829950045</c:v>
                </c:pt>
                <c:pt idx="110">
                  <c:v>106.27185341685509</c:v>
                </c:pt>
                <c:pt idx="111">
                  <c:v>106.77059523662439</c:v>
                </c:pt>
                <c:pt idx="112">
                  <c:v>105.55699700590172</c:v>
                </c:pt>
                <c:pt idx="113">
                  <c:v>110.08170964247914</c:v>
                </c:pt>
                <c:pt idx="114">
                  <c:v>111.68995638583095</c:v>
                </c:pt>
                <c:pt idx="115">
                  <c:v>113.57496159564435</c:v>
                </c:pt>
                <c:pt idx="116">
                  <c:v>114.1209623946197</c:v>
                </c:pt>
                <c:pt idx="117">
                  <c:v>114.25923866711148</c:v>
                </c:pt>
                <c:pt idx="118">
                  <c:v>113.29912977583389</c:v>
                </c:pt>
                <c:pt idx="119">
                  <c:v>110.21669117132257</c:v>
                </c:pt>
                <c:pt idx="120">
                  <c:v>109.40134507909444</c:v>
                </c:pt>
                <c:pt idx="121">
                  <c:v>110.33025686645169</c:v>
                </c:pt>
                <c:pt idx="122">
                  <c:v>110.91301464925395</c:v>
                </c:pt>
                <c:pt idx="123">
                  <c:v>112.29536553121564</c:v>
                </c:pt>
                <c:pt idx="124">
                  <c:v>112.52774791916347</c:v>
                </c:pt>
                <c:pt idx="125">
                  <c:v>114.05475863943562</c:v>
                </c:pt>
                <c:pt idx="126">
                  <c:v>114.79556115661977</c:v>
                </c:pt>
                <c:pt idx="127">
                  <c:v>116.36674203392762</c:v>
                </c:pt>
                <c:pt idx="128">
                  <c:v>116.59006387684249</c:v>
                </c:pt>
                <c:pt idx="129">
                  <c:v>115.3295155491308</c:v>
                </c:pt>
                <c:pt idx="130">
                  <c:v>116.2663553133919</c:v>
                </c:pt>
                <c:pt idx="131">
                  <c:v>117.21513852337826</c:v>
                </c:pt>
                <c:pt idx="132">
                  <c:v>117.99866974725199</c:v>
                </c:pt>
                <c:pt idx="133">
                  <c:v>116.89297437101285</c:v>
                </c:pt>
                <c:pt idx="134">
                  <c:v>115.77770364604569</c:v>
                </c:pt>
                <c:pt idx="135">
                  <c:v>116.73740069436722</c:v>
                </c:pt>
                <c:pt idx="136">
                  <c:v>118.81617801499934</c:v>
                </c:pt>
                <c:pt idx="137">
                  <c:v>119.6404816915214</c:v>
                </c:pt>
                <c:pt idx="138">
                  <c:v>122.78129903505197</c:v>
                </c:pt>
                <c:pt idx="139">
                  <c:v>123.08884276247782</c:v>
                </c:pt>
                <c:pt idx="140">
                  <c:v>125.80535890054405</c:v>
                </c:pt>
                <c:pt idx="141">
                  <c:v>126.91342237378045</c:v>
                </c:pt>
                <c:pt idx="142">
                  <c:v>125.3218552701484</c:v>
                </c:pt>
                <c:pt idx="143">
                  <c:v>127.0543756254865</c:v>
                </c:pt>
                <c:pt idx="144">
                  <c:v>128.45443575455806</c:v>
                </c:pt>
                <c:pt idx="145">
                  <c:v>131.82403186017109</c:v>
                </c:pt>
                <c:pt idx="146">
                  <c:v>132.2396843635585</c:v>
                </c:pt>
                <c:pt idx="147">
                  <c:v>128.79966311246196</c:v>
                </c:pt>
                <c:pt idx="148">
                  <c:v>129.57351602686865</c:v>
                </c:pt>
                <c:pt idx="149">
                  <c:v>128.64110357438503</c:v>
                </c:pt>
                <c:pt idx="150">
                  <c:v>125.47444308536269</c:v>
                </c:pt>
                <c:pt idx="151">
                  <c:v>124.95830090070055</c:v>
                </c:pt>
                <c:pt idx="152">
                  <c:v>125.9929533670221</c:v>
                </c:pt>
                <c:pt idx="153">
                  <c:v>121.30123841176885</c:v>
                </c:pt>
                <c:pt idx="154">
                  <c:v>119.90869441664505</c:v>
                </c:pt>
                <c:pt idx="155">
                  <c:v>119.21793081862025</c:v>
                </c:pt>
                <c:pt idx="156">
                  <c:v>118.21550506360916</c:v>
                </c:pt>
                <c:pt idx="157">
                  <c:v>114.71298664393295</c:v>
                </c:pt>
                <c:pt idx="158">
                  <c:v>112.60260037642446</c:v>
                </c:pt>
                <c:pt idx="159">
                  <c:v>111.59101111564138</c:v>
                </c:pt>
                <c:pt idx="160">
                  <c:v>109.82595516677581</c:v>
                </c:pt>
                <c:pt idx="161">
                  <c:v>110.84578128667977</c:v>
                </c:pt>
                <c:pt idx="162">
                  <c:v>108.91464966578945</c:v>
                </c:pt>
                <c:pt idx="163">
                  <c:v>107.54619848359422</c:v>
                </c:pt>
                <c:pt idx="164">
                  <c:v>107.77508020641569</c:v>
                </c:pt>
                <c:pt idx="165">
                  <c:v>107.87083369369591</c:v>
                </c:pt>
                <c:pt idx="166">
                  <c:v>108.84082681591856</c:v>
                </c:pt>
                <c:pt idx="167">
                  <c:v>108.1589178414487</c:v>
                </c:pt>
                <c:pt idx="168">
                  <c:v>105.21249037317089</c:v>
                </c:pt>
                <c:pt idx="169">
                  <c:v>104.25495550036861</c:v>
                </c:pt>
                <c:pt idx="170">
                  <c:v>103.69248098315151</c:v>
                </c:pt>
                <c:pt idx="171">
                  <c:v>101.58755163481064</c:v>
                </c:pt>
                <c:pt idx="172">
                  <c:v>100.9687575933545</c:v>
                </c:pt>
                <c:pt idx="173">
                  <c:v>102.07630626289584</c:v>
                </c:pt>
                <c:pt idx="174">
                  <c:v>103.23965965298113</c:v>
                </c:pt>
                <c:pt idx="175">
                  <c:v>102.81978575929426</c:v>
                </c:pt>
                <c:pt idx="176">
                  <c:v>101.34909456326116</c:v>
                </c:pt>
                <c:pt idx="177">
                  <c:v>101.01457512221442</c:v>
                </c:pt>
                <c:pt idx="178">
                  <c:v>97.613370069725008</c:v>
                </c:pt>
                <c:pt idx="179">
                  <c:v>95.104731663721992</c:v>
                </c:pt>
                <c:pt idx="180">
                  <c:v>94.862876887785148</c:v>
                </c:pt>
                <c:pt idx="181">
                  <c:v>95.254230656765969</c:v>
                </c:pt>
                <c:pt idx="182">
                  <c:v>93.952395072710871</c:v>
                </c:pt>
                <c:pt idx="183">
                  <c:v>93.171952671007503</c:v>
                </c:pt>
                <c:pt idx="184">
                  <c:v>93.388787987364665</c:v>
                </c:pt>
                <c:pt idx="185">
                  <c:v>94.521356116485663</c:v>
                </c:pt>
                <c:pt idx="186">
                  <c:v>96.56090539555457</c:v>
                </c:pt>
                <c:pt idx="187">
                  <c:v>97.386341640205771</c:v>
                </c:pt>
                <c:pt idx="188">
                  <c:v>97.535531751032707</c:v>
                </c:pt>
                <c:pt idx="189">
                  <c:v>95.390550675216531</c:v>
                </c:pt>
                <c:pt idx="190">
                  <c:v>93.05179748858167</c:v>
                </c:pt>
                <c:pt idx="191">
                  <c:v>92.506723336257423</c:v>
                </c:pt>
                <c:pt idx="192">
                  <c:v>93.974634592337253</c:v>
                </c:pt>
                <c:pt idx="193">
                  <c:v>94.131340837111992</c:v>
                </c:pt>
                <c:pt idx="194">
                  <c:v>95.476111049334662</c:v>
                </c:pt>
                <c:pt idx="195">
                  <c:v>95.846975631252292</c:v>
                </c:pt>
                <c:pt idx="196">
                  <c:v>97.601014781043688</c:v>
                </c:pt>
                <c:pt idx="197">
                  <c:v>99.07417703481309</c:v>
                </c:pt>
                <c:pt idx="198">
                  <c:v>97.329816194488728</c:v>
                </c:pt>
                <c:pt idx="199">
                  <c:v>97.551387704840408</c:v>
                </c:pt>
                <c:pt idx="200">
                  <c:v>98.23309075783223</c:v>
                </c:pt>
                <c:pt idx="201">
                  <c:v>96.849607307741408</c:v>
                </c:pt>
                <c:pt idx="202">
                  <c:v>96.868449122980422</c:v>
                </c:pt>
                <c:pt idx="203">
                  <c:v>95.933256730543505</c:v>
                </c:pt>
                <c:pt idx="204">
                  <c:v>95.596369192499523</c:v>
                </c:pt>
                <c:pt idx="205">
                  <c:v>95.719201354139642</c:v>
                </c:pt>
                <c:pt idx="206">
                  <c:v>96.887908702653519</c:v>
                </c:pt>
                <c:pt idx="207">
                  <c:v>96.790096000593067</c:v>
                </c:pt>
                <c:pt idx="208">
                  <c:v>95.763680393392391</c:v>
                </c:pt>
                <c:pt idx="209">
                  <c:v>96.069885631211108</c:v>
                </c:pt>
                <c:pt idx="210">
                  <c:v>94.370415673095536</c:v>
                </c:pt>
                <c:pt idx="211">
                  <c:v>92.920316624864611</c:v>
                </c:pt>
                <c:pt idx="212">
                  <c:v>91.994390698938687</c:v>
                </c:pt>
                <c:pt idx="213">
                  <c:v>90.183208338996181</c:v>
                </c:pt>
                <c:pt idx="214">
                  <c:v>89.944133503012623</c:v>
                </c:pt>
                <c:pt idx="215">
                  <c:v>90.844216283446784</c:v>
                </c:pt>
                <c:pt idx="216">
                  <c:v>90.584034495966009</c:v>
                </c:pt>
                <c:pt idx="217">
                  <c:v>89.45301077793016</c:v>
                </c:pt>
                <c:pt idx="218">
                  <c:v>92.436195230034883</c:v>
                </c:pt>
                <c:pt idx="219">
                  <c:v>93.433061105139402</c:v>
                </c:pt>
                <c:pt idx="220">
                  <c:v>93.770669368356465</c:v>
                </c:pt>
                <c:pt idx="221">
                  <c:v>94.942156656823627</c:v>
                </c:pt>
                <c:pt idx="222">
                  <c:v>94.706685446705464</c:v>
                </c:pt>
                <c:pt idx="223">
                  <c:v>93.69921461548283</c:v>
                </c:pt>
                <c:pt idx="224">
                  <c:v>92.665076952856339</c:v>
                </c:pt>
                <c:pt idx="225">
                  <c:v>91.960825498021094</c:v>
                </c:pt>
                <c:pt idx="226">
                  <c:v>90.601537821597887</c:v>
                </c:pt>
                <c:pt idx="227">
                  <c:v>89.756847918751632</c:v>
                </c:pt>
                <c:pt idx="228">
                  <c:v>89.493268426883461</c:v>
                </c:pt>
                <c:pt idx="229">
                  <c:v>90.599272685339628</c:v>
                </c:pt>
                <c:pt idx="230">
                  <c:v>92.362475340903032</c:v>
                </c:pt>
                <c:pt idx="231">
                  <c:v>91.819357442619989</c:v>
                </c:pt>
                <c:pt idx="232">
                  <c:v>90.912376292672093</c:v>
                </c:pt>
                <c:pt idx="233">
                  <c:v>89.721017581575808</c:v>
                </c:pt>
                <c:pt idx="234">
                  <c:v>88.444922182273459</c:v>
                </c:pt>
                <c:pt idx="235">
                  <c:v>87.936605013776145</c:v>
                </c:pt>
                <c:pt idx="236">
                  <c:v>88.191947646523431</c:v>
                </c:pt>
                <c:pt idx="237">
                  <c:v>89.905214343666472</c:v>
                </c:pt>
                <c:pt idx="238">
                  <c:v>92.578692892826112</c:v>
                </c:pt>
                <c:pt idx="239">
                  <c:v>92.646852902051378</c:v>
                </c:pt>
                <c:pt idx="240">
                  <c:v>93.311361511628391</c:v>
                </c:pt>
                <c:pt idx="241">
                  <c:v>93.397951493136631</c:v>
                </c:pt>
                <c:pt idx="242">
                  <c:v>92.737252430903041</c:v>
                </c:pt>
                <c:pt idx="243">
                  <c:v>90.894049281128119</c:v>
                </c:pt>
                <c:pt idx="244">
                  <c:v>90.759376634501749</c:v>
                </c:pt>
                <c:pt idx="245">
                  <c:v>91.010703798427599</c:v>
                </c:pt>
                <c:pt idx="246">
                  <c:v>91.70620359044689</c:v>
                </c:pt>
                <c:pt idx="247">
                  <c:v>91.287359304150144</c:v>
                </c:pt>
                <c:pt idx="248">
                  <c:v>90.703880796174815</c:v>
                </c:pt>
                <c:pt idx="249">
                  <c:v>91.394747354938616</c:v>
                </c:pt>
                <c:pt idx="250">
                  <c:v>92.045150343271104</c:v>
                </c:pt>
                <c:pt idx="251">
                  <c:v>91.957942597328781</c:v>
                </c:pt>
                <c:pt idx="252">
                  <c:v>94.069873275922433</c:v>
                </c:pt>
                <c:pt idx="253">
                  <c:v>93.506266190576213</c:v>
                </c:pt>
                <c:pt idx="254">
                  <c:v>93.50698691574928</c:v>
                </c:pt>
                <c:pt idx="255">
                  <c:v>93.366033664043243</c:v>
                </c:pt>
                <c:pt idx="256">
                  <c:v>92.580752107606315</c:v>
                </c:pt>
                <c:pt idx="257">
                  <c:v>92.259514601892008</c:v>
                </c:pt>
                <c:pt idx="258">
                  <c:v>90.904860158724276</c:v>
                </c:pt>
                <c:pt idx="259">
                  <c:v>90.638397766163806</c:v>
                </c:pt>
                <c:pt idx="260">
                  <c:v>89.601068320627988</c:v>
                </c:pt>
                <c:pt idx="261">
                  <c:v>88.864899036699342</c:v>
                </c:pt>
                <c:pt idx="262">
                  <c:v>89.053831992784509</c:v>
                </c:pt>
                <c:pt idx="263">
                  <c:v>90.734048292705026</c:v>
                </c:pt>
                <c:pt idx="264">
                  <c:v>92.234804024529367</c:v>
                </c:pt>
                <c:pt idx="265">
                  <c:v>91.540024957683144</c:v>
                </c:pt>
                <c:pt idx="266">
                  <c:v>90.381407761592357</c:v>
                </c:pt>
                <c:pt idx="267">
                  <c:v>87.26581579911948</c:v>
                </c:pt>
                <c:pt idx="268">
                  <c:v>86.795697064795249</c:v>
                </c:pt>
                <c:pt idx="269">
                  <c:v>86.728360741482049</c:v>
                </c:pt>
                <c:pt idx="270">
                  <c:v>86.53736857061665</c:v>
                </c:pt>
                <c:pt idx="271">
                  <c:v>88.472206778111371</c:v>
                </c:pt>
                <c:pt idx="272">
                  <c:v>89.372289558545532</c:v>
                </c:pt>
                <c:pt idx="273">
                  <c:v>89.250384043556508</c:v>
                </c:pt>
                <c:pt idx="274">
                  <c:v>90.032061974128027</c:v>
                </c:pt>
                <c:pt idx="275">
                  <c:v>90.268459830897285</c:v>
                </c:pt>
                <c:pt idx="276">
                  <c:v>90.892093027086915</c:v>
                </c:pt>
                <c:pt idx="277">
                  <c:v>90.797472107935803</c:v>
                </c:pt>
                <c:pt idx="278">
                  <c:v>90.863778823858894</c:v>
                </c:pt>
                <c:pt idx="279">
                  <c:v>90.883547285749003</c:v>
                </c:pt>
                <c:pt idx="280">
                  <c:v>91.129623451985296</c:v>
                </c:pt>
                <c:pt idx="281">
                  <c:v>91.415442463479835</c:v>
                </c:pt>
                <c:pt idx="282">
                  <c:v>91.325042934628172</c:v>
                </c:pt>
                <c:pt idx="283">
                  <c:v>90.707793304257237</c:v>
                </c:pt>
                <c:pt idx="284">
                  <c:v>91.128182001639146</c:v>
                </c:pt>
                <c:pt idx="285">
                  <c:v>91.611685632034792</c:v>
                </c:pt>
                <c:pt idx="286">
                  <c:v>91.158143576691344</c:v>
                </c:pt>
                <c:pt idx="287">
                  <c:v>91.723089151644686</c:v>
                </c:pt>
                <c:pt idx="288">
                  <c:v>92.506105571823355</c:v>
                </c:pt>
                <c:pt idx="289">
                  <c:v>94.099320047279576</c:v>
                </c:pt>
                <c:pt idx="290">
                  <c:v>95.042234495142324</c:v>
                </c:pt>
                <c:pt idx="291">
                  <c:v>95.408980647499504</c:v>
                </c:pt>
                <c:pt idx="292">
                  <c:v>94.286605631540596</c:v>
                </c:pt>
                <c:pt idx="293">
                  <c:v>93.833681340631202</c:v>
                </c:pt>
                <c:pt idx="294">
                  <c:v>94.889028915493938</c:v>
                </c:pt>
                <c:pt idx="295">
                  <c:v>96.485847016815541</c:v>
                </c:pt>
                <c:pt idx="296">
                  <c:v>96.73490904448316</c:v>
                </c:pt>
                <c:pt idx="297">
                  <c:v>97.41537656860686</c:v>
                </c:pt>
                <c:pt idx="298">
                  <c:v>98.839426549868023</c:v>
                </c:pt>
                <c:pt idx="299">
                  <c:v>102.30426133906619</c:v>
                </c:pt>
                <c:pt idx="300">
                  <c:v>105.13063658565716</c:v>
                </c:pt>
                <c:pt idx="301">
                  <c:v>103.36197701092621</c:v>
                </c:pt>
                <c:pt idx="302">
                  <c:v>103.0223095329289</c:v>
                </c:pt>
                <c:pt idx="303">
                  <c:v>102.73885861843162</c:v>
                </c:pt>
                <c:pt idx="304">
                  <c:v>103.53937836424214</c:v>
                </c:pt>
                <c:pt idx="305">
                  <c:v>105.76847836383031</c:v>
                </c:pt>
                <c:pt idx="306">
                  <c:v>106.08127308894574</c:v>
                </c:pt>
                <c:pt idx="307">
                  <c:v>107.73883802628382</c:v>
                </c:pt>
                <c:pt idx="308">
                  <c:v>105.88183813748144</c:v>
                </c:pt>
                <c:pt idx="309">
                  <c:v>102.90514021193439</c:v>
                </c:pt>
                <c:pt idx="310">
                  <c:v>102.55672107112117</c:v>
                </c:pt>
                <c:pt idx="311">
                  <c:v>101.63316324219248</c:v>
                </c:pt>
                <c:pt idx="312">
                  <c:v>101.71295781492601</c:v>
                </c:pt>
                <c:pt idx="313">
                  <c:v>102.96835810568714</c:v>
                </c:pt>
                <c:pt idx="314">
                  <c:v>104.08846798538781</c:v>
                </c:pt>
                <c:pt idx="315">
                  <c:v>103.99065528332736</c:v>
                </c:pt>
                <c:pt idx="316">
                  <c:v>103.70380666444272</c:v>
                </c:pt>
                <c:pt idx="317">
                  <c:v>104.14118388376144</c:v>
                </c:pt>
                <c:pt idx="318">
                  <c:v>104.41608905692082</c:v>
                </c:pt>
                <c:pt idx="319">
                  <c:v>103.39523332962675</c:v>
                </c:pt>
                <c:pt idx="320">
                  <c:v>102.96228342208549</c:v>
                </c:pt>
                <c:pt idx="321">
                  <c:v>102.46714522818159</c:v>
                </c:pt>
                <c:pt idx="322">
                  <c:v>102.77077644752502</c:v>
                </c:pt>
                <c:pt idx="323">
                  <c:v>102.89051978699483</c:v>
                </c:pt>
                <c:pt idx="324">
                  <c:v>102.83193512649757</c:v>
                </c:pt>
                <c:pt idx="325">
                  <c:v>104.23570184217355</c:v>
                </c:pt>
                <c:pt idx="326">
                  <c:v>104.72342686286866</c:v>
                </c:pt>
                <c:pt idx="327">
                  <c:v>105.31040603597036</c:v>
                </c:pt>
                <c:pt idx="328">
                  <c:v>107.60581275148161</c:v>
                </c:pt>
                <c:pt idx="329">
                  <c:v>106.68266676550898</c:v>
                </c:pt>
                <c:pt idx="330">
                  <c:v>106.96024891788265</c:v>
                </c:pt>
                <c:pt idx="331">
                  <c:v>107.45343085774533</c:v>
                </c:pt>
                <c:pt idx="332">
                  <c:v>108.97117511150648</c:v>
                </c:pt>
                <c:pt idx="333">
                  <c:v>110.51332106041326</c:v>
                </c:pt>
                <c:pt idx="334">
                  <c:v>111.14333782242156</c:v>
                </c:pt>
                <c:pt idx="335">
                  <c:v>110.27857057546817</c:v>
                </c:pt>
                <c:pt idx="336">
                  <c:v>110.65046476477589</c:v>
                </c:pt>
                <c:pt idx="337">
                  <c:v>111.48537339741611</c:v>
                </c:pt>
                <c:pt idx="338">
                  <c:v>113.12440540173222</c:v>
                </c:pt>
                <c:pt idx="339">
                  <c:v>113.7766616833669</c:v>
                </c:pt>
                <c:pt idx="340">
                  <c:v>113.82093480114163</c:v>
                </c:pt>
                <c:pt idx="341">
                  <c:v>114.66016778482029</c:v>
                </c:pt>
                <c:pt idx="342">
                  <c:v>114.78588284715273</c:v>
                </c:pt>
                <c:pt idx="343">
                  <c:v>112.75745332789701</c:v>
                </c:pt>
                <c:pt idx="344">
                  <c:v>113.38757305064432</c:v>
                </c:pt>
                <c:pt idx="345">
                  <c:v>113.79694494895209</c:v>
                </c:pt>
                <c:pt idx="346">
                  <c:v>114.28240483338894</c:v>
                </c:pt>
                <c:pt idx="347">
                  <c:v>114.23288071792464</c:v>
                </c:pt>
                <c:pt idx="348">
                  <c:v>115.49734155371875</c:v>
                </c:pt>
                <c:pt idx="349">
                  <c:v>116.1053247175787</c:v>
                </c:pt>
                <c:pt idx="350">
                  <c:v>115.47520499483139</c:v>
                </c:pt>
                <c:pt idx="351">
                  <c:v>115.24035154914728</c:v>
                </c:pt>
                <c:pt idx="352">
                  <c:v>113.68801248707844</c:v>
                </c:pt>
                <c:pt idx="353">
                  <c:v>112.18107911091344</c:v>
                </c:pt>
                <c:pt idx="354">
                  <c:v>110.54235598881436</c:v>
                </c:pt>
                <c:pt idx="355">
                  <c:v>111.86941695392713</c:v>
                </c:pt>
                <c:pt idx="356">
                  <c:v>112.72883024245195</c:v>
                </c:pt>
                <c:pt idx="357">
                  <c:v>113.54860364645754</c:v>
                </c:pt>
                <c:pt idx="358">
                  <c:v>112.28671682913873</c:v>
                </c:pt>
                <c:pt idx="359">
                  <c:v>111.6939718546524</c:v>
                </c:pt>
                <c:pt idx="360">
                  <c:v>110.35620297268247</c:v>
                </c:pt>
                <c:pt idx="361">
                  <c:v>110.4998332036028</c:v>
                </c:pt>
                <c:pt idx="362">
                  <c:v>109.99666407205605</c:v>
                </c:pt>
                <c:pt idx="363">
                  <c:v>108.79284711153944</c:v>
                </c:pt>
                <c:pt idx="364">
                  <c:v>105.14237410990441</c:v>
                </c:pt>
                <c:pt idx="365">
                  <c:v>104.62159869198678</c:v>
                </c:pt>
                <c:pt idx="366">
                  <c:v>105.92302243308582</c:v>
                </c:pt>
                <c:pt idx="367">
                  <c:v>107.3257595413717</c:v>
                </c:pt>
                <c:pt idx="368">
                  <c:v>106.23293425750893</c:v>
                </c:pt>
                <c:pt idx="369">
                  <c:v>103.85268789305262</c:v>
                </c:pt>
                <c:pt idx="370">
                  <c:v>103.44290415178885</c:v>
                </c:pt>
                <c:pt idx="371">
                  <c:v>102.05612595804968</c:v>
                </c:pt>
                <c:pt idx="372">
                  <c:v>100.53889650798359</c:v>
                </c:pt>
                <c:pt idx="373">
                  <c:v>101.15491060948641</c:v>
                </c:pt>
                <c:pt idx="374">
                  <c:v>102.09123557005245</c:v>
                </c:pt>
                <c:pt idx="375">
                  <c:v>102.6993216946514</c:v>
                </c:pt>
                <c:pt idx="376">
                  <c:v>104.4900148675307</c:v>
                </c:pt>
                <c:pt idx="377">
                  <c:v>103.62226175914601</c:v>
                </c:pt>
                <c:pt idx="378">
                  <c:v>102.81484364382175</c:v>
                </c:pt>
                <c:pt idx="379">
                  <c:v>102.77870442442888</c:v>
                </c:pt>
                <c:pt idx="380">
                  <c:v>102.49442982401951</c:v>
                </c:pt>
                <c:pt idx="381">
                  <c:v>101.29596682193146</c:v>
                </c:pt>
                <c:pt idx="382">
                  <c:v>99.031551288862545</c:v>
                </c:pt>
                <c:pt idx="383">
                  <c:v>97.872625210554716</c:v>
                </c:pt>
                <c:pt idx="384">
                  <c:v>98.276334268216857</c:v>
                </c:pt>
                <c:pt idx="385">
                  <c:v>98.530853215052048</c:v>
                </c:pt>
                <c:pt idx="386">
                  <c:v>98.128791529214098</c:v>
                </c:pt>
                <c:pt idx="387">
                  <c:v>99.083546462063097</c:v>
                </c:pt>
                <c:pt idx="388">
                  <c:v>99.32643084539005</c:v>
                </c:pt>
                <c:pt idx="389">
                  <c:v>100.21529090527201</c:v>
                </c:pt>
                <c:pt idx="390">
                  <c:v>100.88772749175286</c:v>
                </c:pt>
                <c:pt idx="391">
                  <c:v>100.02388689145056</c:v>
                </c:pt>
                <c:pt idx="392">
                  <c:v>100.92417559336275</c:v>
                </c:pt>
                <c:pt idx="393">
                  <c:v>101.83754030912932</c:v>
                </c:pt>
                <c:pt idx="394">
                  <c:v>101.98106757931066</c:v>
                </c:pt>
                <c:pt idx="395">
                  <c:v>101.17344354250838</c:v>
                </c:pt>
                <c:pt idx="396">
                  <c:v>100</c:v>
                </c:pt>
                <c:pt idx="397">
                  <c:v>100.265</c:v>
                </c:pt>
                <c:pt idx="398">
                  <c:v>100.5424</c:v>
                </c:pt>
                <c:pt idx="399">
                  <c:v>100.054</c:v>
                </c:pt>
                <c:pt idx="400">
                  <c:v>97.868099999999998</c:v>
                </c:pt>
                <c:pt idx="401">
                  <c:v>99.198300000000003</c:v>
                </c:pt>
                <c:pt idx="402">
                  <c:v>99.3767</c:v>
                </c:pt>
                <c:pt idx="403">
                  <c:v>98.834400000000002</c:v>
                </c:pt>
                <c:pt idx="404">
                  <c:v>98.568299999999994</c:v>
                </c:pt>
                <c:pt idx="405">
                  <c:v>98.355500000000006</c:v>
                </c:pt>
                <c:pt idx="406">
                  <c:v>97.368200000000002</c:v>
                </c:pt>
                <c:pt idx="407">
                  <c:v>96.789500000000004</c:v>
                </c:pt>
                <c:pt idx="408">
                  <c:v>97.834299999999999</c:v>
                </c:pt>
                <c:pt idx="409">
                  <c:v>97.678200000000004</c:v>
                </c:pt>
                <c:pt idx="410">
                  <c:v>97.434600000000003</c:v>
                </c:pt>
                <c:pt idx="411">
                  <c:v>96.131</c:v>
                </c:pt>
                <c:pt idx="412">
                  <c:v>95.404399999999995</c:v>
                </c:pt>
                <c:pt idx="413">
                  <c:v>95.134600000000006</c:v>
                </c:pt>
                <c:pt idx="414">
                  <c:v>93.731300000000005</c:v>
                </c:pt>
                <c:pt idx="415">
                  <c:v>94.070099999999996</c:v>
                </c:pt>
                <c:pt idx="416">
                  <c:v>92.868099999999998</c:v>
                </c:pt>
                <c:pt idx="417">
                  <c:v>90.743399999999994</c:v>
                </c:pt>
                <c:pt idx="418">
                  <c:v>89.6751</c:v>
                </c:pt>
                <c:pt idx="419">
                  <c:v>90.524900000000002</c:v>
                </c:pt>
                <c:pt idx="420">
                  <c:v>90.004300000000001</c:v>
                </c:pt>
                <c:pt idx="421">
                  <c:v>89.005200000000002</c:v>
                </c:pt>
                <c:pt idx="422">
                  <c:v>87.214699999999993</c:v>
                </c:pt>
                <c:pt idx="423">
                  <c:v>86.832099999999997</c:v>
                </c:pt>
                <c:pt idx="424">
                  <c:v>87.162199999999999</c:v>
                </c:pt>
                <c:pt idx="425">
                  <c:v>87.742599999999996</c:v>
                </c:pt>
                <c:pt idx="426">
                  <c:v>87.342500000000001</c:v>
                </c:pt>
                <c:pt idx="427">
                  <c:v>89.688599999999994</c:v>
                </c:pt>
                <c:pt idx="428">
                  <c:v>92.042299999999997</c:v>
                </c:pt>
                <c:pt idx="429">
                  <c:v>98.008399999999995</c:v>
                </c:pt>
                <c:pt idx="430">
                  <c:v>99.178299999999993</c:v>
                </c:pt>
                <c:pt idx="431">
                  <c:v>97.576400000000007</c:v>
                </c:pt>
                <c:pt idx="432">
                  <c:v>98.496799999999993</c:v>
                </c:pt>
                <c:pt idx="433">
                  <c:v>101.2765</c:v>
                </c:pt>
                <c:pt idx="434">
                  <c:v>101.55410000000001</c:v>
                </c:pt>
                <c:pt idx="435">
                  <c:v>98.908500000000004</c:v>
                </c:pt>
                <c:pt idx="436">
                  <c:v>95.754000000000005</c:v>
                </c:pt>
                <c:pt idx="437">
                  <c:v>94.835999999999999</c:v>
                </c:pt>
                <c:pt idx="438">
                  <c:v>94.398499999999999</c:v>
                </c:pt>
                <c:pt idx="439">
                  <c:v>93.163899999999998</c:v>
                </c:pt>
                <c:pt idx="440">
                  <c:v>92.5154</c:v>
                </c:pt>
                <c:pt idx="441">
                  <c:v>91.262900000000002</c:v>
                </c:pt>
                <c:pt idx="442">
                  <c:v>90.787000000000006</c:v>
                </c:pt>
                <c:pt idx="443">
                  <c:v>91.132900000000006</c:v>
                </c:pt>
                <c:pt idx="444">
                  <c:v>91.011600000000001</c:v>
                </c:pt>
                <c:pt idx="445">
                  <c:v>92.200400000000002</c:v>
                </c:pt>
                <c:pt idx="446">
                  <c:v>91.299599999999998</c:v>
                </c:pt>
                <c:pt idx="447">
                  <c:v>90.655699999999996</c:v>
                </c:pt>
                <c:pt idx="448">
                  <c:v>93.280900000000003</c:v>
                </c:pt>
                <c:pt idx="449">
                  <c:v>93.653199999999998</c:v>
                </c:pt>
                <c:pt idx="450">
                  <c:v>92.035899999999998</c:v>
                </c:pt>
                <c:pt idx="451">
                  <c:v>91.231700000000004</c:v>
                </c:pt>
                <c:pt idx="452">
                  <c:v>90.246700000000004</c:v>
                </c:pt>
                <c:pt idx="453">
                  <c:v>87.697100000000006</c:v>
                </c:pt>
                <c:pt idx="454">
                  <c:v>87.811999999999998</c:v>
                </c:pt>
                <c:pt idx="455">
                  <c:v>88.515100000000004</c:v>
                </c:pt>
                <c:pt idx="456">
                  <c:v>87.431700000000006</c:v>
                </c:pt>
                <c:pt idx="457">
                  <c:v>86.806600000000003</c:v>
                </c:pt>
                <c:pt idx="458">
                  <c:v>86.025899999999993</c:v>
                </c:pt>
                <c:pt idx="459">
                  <c:v>84.576800000000006</c:v>
                </c:pt>
                <c:pt idx="460">
                  <c:v>84.668099999999995</c:v>
                </c:pt>
                <c:pt idx="461">
                  <c:v>84.516199999999998</c:v>
                </c:pt>
                <c:pt idx="462">
                  <c:v>83.917000000000002</c:v>
                </c:pt>
                <c:pt idx="463">
                  <c:v>84.579300000000003</c:v>
                </c:pt>
                <c:pt idx="464">
                  <c:v>87.288300000000007</c:v>
                </c:pt>
                <c:pt idx="465">
                  <c:v>87.942300000000003</c:v>
                </c:pt>
                <c:pt idx="466">
                  <c:v>88.565700000000007</c:v>
                </c:pt>
                <c:pt idx="467">
                  <c:v>89.362499999999997</c:v>
                </c:pt>
                <c:pt idx="468">
                  <c:v>88.699200000000005</c:v>
                </c:pt>
                <c:pt idx="469">
                  <c:v>87.235500000000002</c:v>
                </c:pt>
                <c:pt idx="470">
                  <c:v>87.660600000000002</c:v>
                </c:pt>
                <c:pt idx="471">
                  <c:v>87.888400000000004</c:v>
                </c:pt>
                <c:pt idx="472">
                  <c:v>89.2898</c:v>
                </c:pt>
                <c:pt idx="473">
                  <c:v>90.523099999999999</c:v>
                </c:pt>
                <c:pt idx="474">
                  <c:v>89.963099999999997</c:v>
                </c:pt>
                <c:pt idx="475">
                  <c:v>89.3155</c:v>
                </c:pt>
                <c:pt idx="476">
                  <c:v>88.0017</c:v>
                </c:pt>
                <c:pt idx="477">
                  <c:v>87.860900000000001</c:v>
                </c:pt>
                <c:pt idx="478">
                  <c:v>88.270300000000006</c:v>
                </c:pt>
                <c:pt idx="479">
                  <c:v>87.499099999999999</c:v>
                </c:pt>
                <c:pt idx="480">
                  <c:v>87.416700000000006</c:v>
                </c:pt>
                <c:pt idx="481">
                  <c:v>88.287400000000005</c:v>
                </c:pt>
                <c:pt idx="482">
                  <c:v>88.773099999999999</c:v>
                </c:pt>
                <c:pt idx="483">
                  <c:v>88.031199999999998</c:v>
                </c:pt>
                <c:pt idx="484">
                  <c:v>88.431700000000006</c:v>
                </c:pt>
                <c:pt idx="485">
                  <c:v>89.149199999999993</c:v>
                </c:pt>
                <c:pt idx="486">
                  <c:v>89.703800000000001</c:v>
                </c:pt>
                <c:pt idx="487">
                  <c:v>89.613900000000001</c:v>
                </c:pt>
                <c:pt idx="488">
                  <c:v>89.1708</c:v>
                </c:pt>
                <c:pt idx="489">
                  <c:v>88.159099999999995</c:v>
                </c:pt>
                <c:pt idx="490">
                  <c:v>88.913200000000003</c:v>
                </c:pt>
                <c:pt idx="491">
                  <c:v>89.091300000000004</c:v>
                </c:pt>
                <c:pt idx="492">
                  <c:v>89.987099999999998</c:v>
                </c:pt>
                <c:pt idx="493">
                  <c:v>90.114099999999993</c:v>
                </c:pt>
                <c:pt idx="494">
                  <c:v>89.936999999999998</c:v>
                </c:pt>
                <c:pt idx="495">
                  <c:v>89.405299999999997</c:v>
                </c:pt>
                <c:pt idx="496">
                  <c:v>89.089100000000002</c:v>
                </c:pt>
                <c:pt idx="497">
                  <c:v>89.190600000000003</c:v>
                </c:pt>
                <c:pt idx="498">
                  <c:v>88.947999999999993</c:v>
                </c:pt>
                <c:pt idx="499">
                  <c:v>89.767600000000002</c:v>
                </c:pt>
                <c:pt idx="500">
                  <c:v>91.084100000000007</c:v>
                </c:pt>
                <c:pt idx="501">
                  <c:v>92.194599999999994</c:v>
                </c:pt>
                <c:pt idx="502">
                  <c:v>93.540999999999997</c:v>
                </c:pt>
                <c:pt idx="503">
                  <c:v>95.4131</c:v>
                </c:pt>
                <c:pt idx="504">
                  <c:v>97.166200000000003</c:v>
                </c:pt>
                <c:pt idx="505">
                  <c:v>98.518199999999993</c:v>
                </c:pt>
                <c:pt idx="506">
                  <c:v>100.49209999999999</c:v>
                </c:pt>
                <c:pt idx="507">
                  <c:v>99.577699999999993</c:v>
                </c:pt>
                <c:pt idx="508">
                  <c:v>98.782700000000006</c:v>
                </c:pt>
                <c:pt idx="509">
                  <c:v>99.565299999999993</c:v>
                </c:pt>
                <c:pt idx="510">
                  <c:v>101.3861</c:v>
                </c:pt>
                <c:pt idx="511">
                  <c:v>103.0194</c:v>
                </c:pt>
                <c:pt idx="512">
                  <c:v>103.6199</c:v>
                </c:pt>
                <c:pt idx="513">
                  <c:v>102.65730000000001</c:v>
                </c:pt>
                <c:pt idx="514">
                  <c:v>104.3578</c:v>
                </c:pt>
                <c:pt idx="515">
                  <c:v>105.1588</c:v>
                </c:pt>
                <c:pt idx="516">
                  <c:v>107.4556</c:v>
                </c:pt>
                <c:pt idx="517">
                  <c:v>106.1159</c:v>
                </c:pt>
                <c:pt idx="518">
                  <c:v>103.9709</c:v>
                </c:pt>
                <c:pt idx="519">
                  <c:v>102.49039999999999</c:v>
                </c:pt>
                <c:pt idx="520">
                  <c:v>103.5611</c:v>
                </c:pt>
                <c:pt idx="521">
                  <c:v>104.00790000000001</c:v>
                </c:pt>
                <c:pt idx="522">
                  <c:v>104.6846</c:v>
                </c:pt>
                <c:pt idx="523">
                  <c:v>103.8613</c:v>
                </c:pt>
                <c:pt idx="524">
                  <c:v>104.748</c:v>
                </c:pt>
                <c:pt idx="525">
                  <c:v>105.8211</c:v>
                </c:pt>
                <c:pt idx="526">
                  <c:v>108.2358</c:v>
                </c:pt>
                <c:pt idx="527">
                  <c:v>109.9592</c:v>
                </c:pt>
                <c:pt idx="528">
                  <c:v>109.7448</c:v>
                </c:pt>
                <c:pt idx="529">
                  <c:v>108.3438</c:v>
                </c:pt>
                <c:pt idx="530">
                  <c:v>107.6405</c:v>
                </c:pt>
                <c:pt idx="531">
                  <c:v>106.6358</c:v>
                </c:pt>
                <c:pt idx="532">
                  <c:v>106.0027</c:v>
                </c:pt>
                <c:pt idx="533">
                  <c:v>104.5896</c:v>
                </c:pt>
                <c:pt idx="534">
                  <c:v>102.86450000000001</c:v>
                </c:pt>
                <c:pt idx="535">
                  <c:v>101.9088</c:v>
                </c:pt>
                <c:pt idx="536">
                  <c:v>101.27679999999999</c:v>
                </c:pt>
                <c:pt idx="537">
                  <c:v>103.0855</c:v>
                </c:pt>
                <c:pt idx="538">
                  <c:v>103.24720000000001</c:v>
                </c:pt>
                <c:pt idx="539">
                  <c:v>102.95</c:v>
                </c:pt>
                <c:pt idx="540">
                  <c:v>100.7478</c:v>
                </c:pt>
                <c:pt idx="541">
                  <c:v>100.178</c:v>
                </c:pt>
                <c:pt idx="542">
                  <c:v>100.4157</c:v>
                </c:pt>
                <c:pt idx="543">
                  <c:v>100.4979</c:v>
                </c:pt>
                <c:pt idx="544">
                  <c:v>103.5042</c:v>
                </c:pt>
                <c:pt idx="545">
                  <c:v>105.0946</c:v>
                </c:pt>
                <c:pt idx="546">
                  <c:v>105.072</c:v>
                </c:pt>
                <c:pt idx="547">
                  <c:v>105.6459</c:v>
                </c:pt>
                <c:pt idx="548">
                  <c:v>105.8556</c:v>
                </c:pt>
                <c:pt idx="549">
                  <c:v>106.58839999999999</c:v>
                </c:pt>
                <c:pt idx="550">
                  <c:v>107.7531</c:v>
                </c:pt>
                <c:pt idx="551">
                  <c:v>107.7186</c:v>
                </c:pt>
                <c:pt idx="552">
                  <c:v>106.0472</c:v>
                </c:pt>
                <c:pt idx="553">
                  <c:v>106.1097</c:v>
                </c:pt>
                <c:pt idx="554">
                  <c:v>106.5665</c:v>
                </c:pt>
                <c:pt idx="555">
                  <c:v>106.63039999999999</c:v>
                </c:pt>
                <c:pt idx="556">
                  <c:v>107.44070000000001</c:v>
                </c:pt>
                <c:pt idx="557">
                  <c:v>106.85380000000001</c:v>
                </c:pt>
                <c:pt idx="558">
                  <c:v>106.5729</c:v>
                </c:pt>
                <c:pt idx="559">
                  <c:v>108.4177</c:v>
                </c:pt>
                <c:pt idx="560">
                  <c:v>108.6241</c:v>
                </c:pt>
                <c:pt idx="561">
                  <c:v>108.0778</c:v>
                </c:pt>
                <c:pt idx="562">
                  <c:v>107.8344</c:v>
                </c:pt>
                <c:pt idx="563">
                  <c:v>107.1277</c:v>
                </c:pt>
                <c:pt idx="564">
                  <c:v>106.53870000000001</c:v>
                </c:pt>
                <c:pt idx="565">
                  <c:v>107.92149999999999</c:v>
                </c:pt>
                <c:pt idx="566">
                  <c:v>111.8325</c:v>
                </c:pt>
                <c:pt idx="567">
                  <c:v>113.3938</c:v>
                </c:pt>
                <c:pt idx="568">
                  <c:v>112.7341</c:v>
                </c:pt>
                <c:pt idx="569">
                  <c:v>110.12130000000001</c:v>
                </c:pt>
                <c:pt idx="570">
                  <c:v>109.4764</c:v>
                </c:pt>
                <c:pt idx="571">
                  <c:v>108.2521</c:v>
                </c:pt>
                <c:pt idx="572">
                  <c:v>107.873</c:v>
                </c:pt>
                <c:pt idx="573">
                  <c:v>107.2702</c:v>
                </c:pt>
                <c:pt idx="574">
                  <c:v>105.8647</c:v>
                </c:pt>
                <c:pt idx="575">
                  <c:v>103.908</c:v>
                </c:pt>
                <c:pt idx="576">
                  <c:v>103.2307</c:v>
                </c:pt>
                <c:pt idx="577">
                  <c:v>103.96080000000001</c:v>
                </c:pt>
                <c:pt idx="578">
                  <c:v>105.47750000000001</c:v>
                </c:pt>
                <c:pt idx="579">
                  <c:v>105.15470000000001</c:v>
                </c:pt>
                <c:pt idx="580">
                  <c:v>104.25539999999999</c:v>
                </c:pt>
                <c:pt idx="581">
                  <c:v>105.1969</c:v>
                </c:pt>
                <c:pt idx="582">
                  <c:v>106.6285</c:v>
                </c:pt>
                <c:pt idx="583">
                  <c:v>107.0262</c:v>
                </c:pt>
                <c:pt idx="584">
                  <c:v>107.25790000000001</c:v>
                </c:pt>
                <c:pt idx="585">
                  <c:v>108.1319</c:v>
                </c:pt>
                <c:pt idx="586">
                  <c:v>109.1371</c:v>
                </c:pt>
                <c:pt idx="587">
                  <c:v>110.2561</c:v>
                </c:pt>
                <c:pt idx="588">
                  <c:v>109.74299999999999</c:v>
                </c:pt>
                <c:pt idx="589">
                  <c:v>109.92359999999999</c:v>
                </c:pt>
                <c:pt idx="590">
                  <c:v>111.2384</c:v>
                </c:pt>
                <c:pt idx="591">
                  <c:v>111.8287</c:v>
                </c:pt>
                <c:pt idx="592">
                  <c:v>114.3766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32-904B-9761-CFFB8BD19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9960256"/>
        <c:axId val="1239962304"/>
      </c:lineChart>
      <c:dateAx>
        <c:axId val="123996025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9962304"/>
        <c:crosses val="autoZero"/>
        <c:auto val="1"/>
        <c:lblOffset val="100"/>
        <c:baseTimeUnit val="months"/>
        <c:majorUnit val="2"/>
        <c:majorTimeUnit val="years"/>
        <c:minorUnit val="1"/>
        <c:minorTimeUnit val="years"/>
      </c:dateAx>
      <c:valAx>
        <c:axId val="12399623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99602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res_e/statis_e/wts2021_e/wts2021_e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www.imf.org</a:t>
            </a:r>
            <a:r>
              <a:rPr lang="en-US" dirty="0"/>
              <a:t>/external/np/fin/data/</a:t>
            </a:r>
            <a:r>
              <a:rPr lang="en-US" dirty="0" err="1"/>
              <a:t>rms_rep.aspx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13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89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86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7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6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10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3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www.federalreserve.gov</a:t>
            </a:r>
            <a:r>
              <a:rPr lang="en-US" dirty="0"/>
              <a:t>/releases/h10/summary/</a:t>
            </a:r>
            <a:r>
              <a:rPr lang="en-US" dirty="0" err="1"/>
              <a:t>jrxwtfb_nm.htm</a:t>
            </a:r>
            <a:endParaRPr lang="en-US" dirty="0"/>
          </a:p>
          <a:p>
            <a:r>
              <a:rPr lang="en-US" dirty="0"/>
              <a:t>Dollar Index </a:t>
            </a:r>
            <a:r>
              <a:rPr lang="en-US" dirty="0" err="1"/>
              <a:t>Broad.xlsx</a:t>
            </a:r>
            <a:endParaRPr lang="en-US" dirty="0"/>
          </a:p>
          <a:p>
            <a:r>
              <a:rPr lang="en-US" dirty="0"/>
              <a:t>[This from 2021 course.  Didn’t update.]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32354-CAB1-0D4C-B32F-9E340E46B3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8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778A4-FA92-514B-8456-4D05413D9590}" type="slidenum">
              <a:rPr lang="en-US"/>
              <a:pPr/>
              <a:t>10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www.federalreserve.gov</a:t>
            </a:r>
            <a:r>
              <a:rPr lang="en-US" dirty="0"/>
              <a:t>/releases/h10/summary/</a:t>
            </a:r>
            <a:r>
              <a:rPr lang="en-US" dirty="0" err="1"/>
              <a:t>jrxwtfbc_nm.htm</a:t>
            </a:r>
            <a:endParaRPr lang="en-US" dirty="0"/>
          </a:p>
          <a:p>
            <a:r>
              <a:rPr lang="en-US" dirty="0"/>
              <a:t>Dollar Index </a:t>
            </a:r>
            <a:r>
              <a:rPr lang="en-US" dirty="0" err="1"/>
              <a:t>Broad.xlsx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[This updated to 2022 from OLLI lecture.]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60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World Trade Organization, Chapters II and III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World Trade Statistical Review 2021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pp. 10-39.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https://www.wto.org/english/res_e/statis_e/wts2021_e/wts2021_e.pdf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[Volume for 2022 not yet available.]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2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“The Big Mac index:  What the Big Mac index says about the dollar and the dong,”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July 24, 2021. </a:t>
            </a:r>
          </a:p>
          <a:p>
            <a:r>
              <a:rPr lang="en-US" dirty="0"/>
              <a:t>https://</a:t>
            </a:r>
            <a:r>
              <a:rPr lang="en-US" dirty="0" err="1"/>
              <a:t>www.economist.com</a:t>
            </a:r>
            <a:r>
              <a:rPr lang="en-US" dirty="0"/>
              <a:t>/finance-and-economics/2021/07/24/what-the-big-mac-index-says-about-the-dollar-and-the-dong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85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2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04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76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www.x-rates.com</a:t>
            </a:r>
            <a:r>
              <a:rPr lang="en-US" dirty="0"/>
              <a:t>/graph/?from=</a:t>
            </a:r>
            <a:r>
              <a:rPr lang="en-US" dirty="0" err="1"/>
              <a:t>RUB&amp;to</a:t>
            </a:r>
            <a:r>
              <a:rPr lang="en-US" dirty="0"/>
              <a:t>=</a:t>
            </a:r>
            <a:r>
              <a:rPr lang="en-US" dirty="0" err="1"/>
              <a:t>USD&amp;amount</a:t>
            </a:r>
            <a:r>
              <a:rPr lang="en-US" dirty="0"/>
              <a:t>=1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2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5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Exchange Rates</a:t>
            </a:r>
            <a:br>
              <a:rPr lang="en-US" sz="3600" b="1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5:  Exchange Rates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A3A1C-C69C-224B-AE56-91DE9DE96E38}" type="slidenum">
              <a:rPr lang="en-US"/>
              <a:pPr/>
              <a:t>10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/>
          <a:lstStyle/>
          <a:p>
            <a:pPr algn="l"/>
            <a:r>
              <a:rPr lang="en-US" sz="2000" dirty="0"/>
              <a:t>Source:  Federal Reserve, “Broad Index” based on a large group of currencies, monthly data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9406A1-7918-63FE-3CCC-FED837C4E9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6945"/>
              </p:ext>
            </p:extLst>
          </p:nvPr>
        </p:nvGraphicFramePr>
        <p:xfrm>
          <a:off x="818367" y="574468"/>
          <a:ext cx="7507266" cy="5016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662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6:  International Transactions  and the Trade Balance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3922F-3C6F-CB47-8098-BF496B32E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"/>
            <a:ext cx="7615557" cy="56090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5CE27A-229E-8F4D-9162-AEF0D0BBFD20}"/>
              </a:ext>
            </a:extLst>
          </p:cNvPr>
          <p:cNvSpPr txBox="1"/>
          <p:nvPr/>
        </p:nvSpPr>
        <p:spPr>
          <a:xfrm>
            <a:off x="7391400" y="1676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 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DF5BF-8538-0B41-8098-38E2157DD6EE}"/>
              </a:ext>
            </a:extLst>
          </p:cNvPr>
          <p:cNvSpPr txBox="1"/>
          <p:nvPr/>
        </p:nvSpPr>
        <p:spPr>
          <a:xfrm>
            <a:off x="7467600" y="2438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Japan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9A5FF1-38A9-2942-8AB9-83D520AECB02}"/>
              </a:ext>
            </a:extLst>
          </p:cNvPr>
          <p:cNvSpPr txBox="1"/>
          <p:nvPr/>
        </p:nvSpPr>
        <p:spPr>
          <a:xfrm>
            <a:off x="7391400" y="3429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5A83A-96D5-A84A-BCC1-6DBC91D621C2}"/>
              </a:ext>
            </a:extLst>
          </p:cNvPr>
          <p:cNvSpPr txBox="1"/>
          <p:nvPr/>
        </p:nvSpPr>
        <p:spPr>
          <a:xfrm>
            <a:off x="6781800" y="2971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Euro 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BB4CB6-483C-9247-AA2B-4E785E221E70}"/>
              </a:ext>
            </a:extLst>
          </p:cNvPr>
          <p:cNvSpPr txBox="1"/>
          <p:nvPr/>
        </p:nvSpPr>
        <p:spPr>
          <a:xfrm>
            <a:off x="6629400" y="3886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UK 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DAD490-0131-E84B-9DCF-F2A40BE50B82}"/>
              </a:ext>
            </a:extLst>
          </p:cNvPr>
          <p:cNvSpPr txBox="1"/>
          <p:nvPr/>
        </p:nvSpPr>
        <p:spPr>
          <a:xfrm rot="16200000">
            <a:off x="718067" y="4463534"/>
            <a:ext cx="1066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01-2014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099CFD-D585-6242-8123-54826760BEAE}"/>
              </a:ext>
            </a:extLst>
          </p:cNvPr>
          <p:cNvSpPr txBox="1"/>
          <p:nvPr/>
        </p:nvSpPr>
        <p:spPr>
          <a:xfrm rot="16200000">
            <a:off x="7652266" y="4463534"/>
            <a:ext cx="10668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04-2021</a:t>
            </a:r>
          </a:p>
        </p:txBody>
      </p:sp>
    </p:spTree>
    <p:extLst>
      <p:ext uri="{BB962C8B-B14F-4D97-AF65-F5344CB8AC3E}">
        <p14:creationId xmlns:p14="http://schemas.microsoft.com/office/powerpoint/2010/main" val="129261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Who uses the exchange market</a:t>
            </a:r>
          </a:p>
          <a:p>
            <a:pPr lvl="1"/>
            <a:r>
              <a:rPr lang="en-US" dirty="0"/>
              <a:t>Traders in both goods and services</a:t>
            </a:r>
          </a:p>
          <a:p>
            <a:pPr lvl="2"/>
            <a:r>
              <a:rPr lang="en-US" dirty="0"/>
              <a:t>Travelers (but that’s trade)</a:t>
            </a:r>
          </a:p>
          <a:p>
            <a:pPr lvl="1"/>
            <a:r>
              <a:rPr lang="en-US" dirty="0"/>
              <a:t>International borrowing, lending, and asset trade</a:t>
            </a:r>
          </a:p>
          <a:p>
            <a:pPr lvl="1"/>
            <a:r>
              <a:rPr lang="en-US" dirty="0"/>
              <a:t>Speculators</a:t>
            </a:r>
          </a:p>
          <a:p>
            <a:pPr lvl="2"/>
            <a:r>
              <a:rPr lang="en-US" dirty="0"/>
              <a:t>Buyers or sellers who hope to profit from future exchange-rate change</a:t>
            </a:r>
          </a:p>
          <a:p>
            <a:pPr lvl="1"/>
            <a:r>
              <a:rPr lang="en-US" dirty="0"/>
              <a:t>Hedgers</a:t>
            </a:r>
          </a:p>
          <a:p>
            <a:pPr lvl="1"/>
            <a:r>
              <a:rPr lang="en-US" dirty="0"/>
              <a:t>Arbitragers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4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More Questions from KOM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“arbitrage” in the foreign exchange market? </a:t>
            </a:r>
          </a:p>
          <a:p>
            <a:r>
              <a:rPr lang="en-US" dirty="0"/>
              <a:t>What is “hedging” in the foreign exchange market?</a:t>
            </a:r>
          </a:p>
          <a:p>
            <a:r>
              <a:rPr lang="en-US" dirty="0"/>
              <a:t>What role does the US dollar play in international finance?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and Demand for Foreign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/>
          <a:lstStyle/>
          <a:p>
            <a:r>
              <a:rPr lang="en-US" dirty="0"/>
              <a:t>Market Model: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3328AC-97E9-344A-B499-FF616F6DD3A0}"/>
              </a:ext>
            </a:extLst>
          </p:cNvPr>
          <p:cNvCxnSpPr/>
          <p:nvPr/>
        </p:nvCxnSpPr>
        <p:spPr>
          <a:xfrm flipV="1">
            <a:off x="2971800" y="5638800"/>
            <a:ext cx="3124200" cy="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958B07-05D4-7B47-BBE8-54E8011C227C}"/>
              </a:ext>
            </a:extLst>
          </p:cNvPr>
          <p:cNvCxnSpPr/>
          <p:nvPr/>
        </p:nvCxnSpPr>
        <p:spPr>
          <a:xfrm flipV="1">
            <a:off x="2971800" y="2286000"/>
            <a:ext cx="0" cy="3352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BF57C6-FC06-C24D-8A15-421409AE09D9}"/>
              </a:ext>
            </a:extLst>
          </p:cNvPr>
          <p:cNvCxnSpPr>
            <a:cxnSpLocks/>
          </p:cNvCxnSpPr>
          <p:nvPr/>
        </p:nvCxnSpPr>
        <p:spPr>
          <a:xfrm flipH="1" flipV="1">
            <a:off x="3352800" y="2514600"/>
            <a:ext cx="2286000" cy="2590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E907BC3-C2FF-9E49-A9F0-95459ACC02EE}"/>
              </a:ext>
            </a:extLst>
          </p:cNvPr>
          <p:cNvSpPr txBox="1"/>
          <p:nvPr/>
        </p:nvSpPr>
        <p:spPr>
          <a:xfrm>
            <a:off x="2057400" y="2209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($/€)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73F482-F1E5-004B-B485-26BCBADD27BB}"/>
              </a:ext>
            </a:extLst>
          </p:cNvPr>
          <p:cNvCxnSpPr>
            <a:cxnSpLocks/>
          </p:cNvCxnSpPr>
          <p:nvPr/>
        </p:nvCxnSpPr>
        <p:spPr>
          <a:xfrm>
            <a:off x="2971800" y="3733800"/>
            <a:ext cx="1447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B174391-A066-1049-87DA-8343FCAD0201}"/>
              </a:ext>
            </a:extLst>
          </p:cNvPr>
          <p:cNvCxnSpPr>
            <a:cxnSpLocks/>
          </p:cNvCxnSpPr>
          <p:nvPr/>
        </p:nvCxnSpPr>
        <p:spPr>
          <a:xfrm>
            <a:off x="4419600" y="3733800"/>
            <a:ext cx="0" cy="1905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DEA776-9D5E-4A4E-AAE8-7237D3D4C940}"/>
              </a:ext>
            </a:extLst>
          </p:cNvPr>
          <p:cNvCxnSpPr>
            <a:cxnSpLocks/>
          </p:cNvCxnSpPr>
          <p:nvPr/>
        </p:nvCxnSpPr>
        <p:spPr>
          <a:xfrm flipV="1">
            <a:off x="3352800" y="2470666"/>
            <a:ext cx="1981200" cy="271093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83FE9C5-9CF5-8442-B8A9-45DE4235E49D}"/>
              </a:ext>
            </a:extLst>
          </p:cNvPr>
          <p:cNvSpPr txBox="1"/>
          <p:nvPr/>
        </p:nvSpPr>
        <p:spPr>
          <a:xfrm>
            <a:off x="53340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€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6FE43B-70D0-1A4A-82D3-9912893654B1}"/>
              </a:ext>
            </a:extLst>
          </p:cNvPr>
          <p:cNvSpPr txBox="1"/>
          <p:nvPr/>
        </p:nvSpPr>
        <p:spPr>
          <a:xfrm>
            <a:off x="5638800" y="4953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€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67D10E-F8DC-2940-A422-F3DF03C0A975}"/>
              </a:ext>
            </a:extLst>
          </p:cNvPr>
          <p:cNvSpPr txBox="1"/>
          <p:nvPr/>
        </p:nvSpPr>
        <p:spPr>
          <a:xfrm>
            <a:off x="58674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€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EEB0D2-D124-734B-9847-77D01B43B77E}"/>
              </a:ext>
            </a:extLst>
          </p:cNvPr>
          <p:cNvSpPr txBox="1"/>
          <p:nvPr/>
        </p:nvSpPr>
        <p:spPr>
          <a:xfrm>
            <a:off x="2514600" y="3505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8FCCA0-661E-8A41-9BDE-56C772ECB929}"/>
              </a:ext>
            </a:extLst>
          </p:cNvPr>
          <p:cNvSpPr txBox="1"/>
          <p:nvPr/>
        </p:nvSpPr>
        <p:spPr>
          <a:xfrm>
            <a:off x="6705600" y="1600200"/>
            <a:ext cx="2057400" cy="310854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Who demands €?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Who supplies €?</a:t>
            </a:r>
          </a:p>
        </p:txBody>
      </p:sp>
    </p:spTree>
    <p:extLst>
      <p:ext uri="{BB962C8B-B14F-4D97-AF65-F5344CB8AC3E}">
        <p14:creationId xmlns:p14="http://schemas.microsoft.com/office/powerpoint/2010/main" val="115693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Traders respond to </a:t>
            </a:r>
          </a:p>
          <a:p>
            <a:pPr lvl="1"/>
            <a:r>
              <a:rPr lang="en-US" dirty="0"/>
              <a:t>Prices of goods</a:t>
            </a:r>
          </a:p>
          <a:p>
            <a:pPr lvl="2"/>
            <a:r>
              <a:rPr lang="en-US" dirty="0"/>
              <a:t>Rise in home prices causes currency to fall</a:t>
            </a:r>
          </a:p>
          <a:p>
            <a:r>
              <a:rPr lang="en-US" dirty="0"/>
              <a:t>Capital movements respond to</a:t>
            </a:r>
          </a:p>
          <a:p>
            <a:pPr lvl="1"/>
            <a:r>
              <a:rPr lang="en-US" dirty="0"/>
              <a:t>Interest rates</a:t>
            </a:r>
          </a:p>
          <a:p>
            <a:pPr lvl="2"/>
            <a:r>
              <a:rPr lang="en-US" dirty="0"/>
              <a:t>Rise in home interest rate causes currency to rise</a:t>
            </a:r>
          </a:p>
          <a:p>
            <a:pPr lvl="1"/>
            <a:r>
              <a:rPr lang="en-US" dirty="0"/>
              <a:t>Expectations</a:t>
            </a:r>
          </a:p>
          <a:p>
            <a:pPr lvl="2"/>
            <a:r>
              <a:rPr lang="en-US" dirty="0"/>
              <a:t>Expectation of any change causes that 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61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Simple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Asset Theory</a:t>
            </a:r>
          </a:p>
          <a:p>
            <a:pPr lvl="1"/>
            <a:r>
              <a:rPr lang="en-US" dirty="0"/>
              <a:t>Simple:  E is whatever it is expected to be</a:t>
            </a:r>
          </a:p>
          <a:p>
            <a:pPr lvl="2"/>
            <a:r>
              <a:rPr lang="en-US" dirty="0"/>
              <a:t>If it were not, its expected change would drive capital flows that would swamp the market</a:t>
            </a:r>
          </a:p>
          <a:p>
            <a:pPr lvl="1"/>
            <a:r>
              <a:rPr lang="en-US" dirty="0"/>
              <a:t>Works best in short run (but not useful)</a:t>
            </a:r>
          </a:p>
          <a:p>
            <a:r>
              <a:rPr lang="en-US" dirty="0"/>
              <a:t>PPP = Purchasing Power Parity</a:t>
            </a:r>
          </a:p>
          <a:p>
            <a:pPr lvl="1"/>
            <a:r>
              <a:rPr lang="en-US" dirty="0"/>
              <a:t>Exchange rate reflects the prices of goods</a:t>
            </a:r>
          </a:p>
          <a:p>
            <a:pPr lvl="1"/>
            <a:r>
              <a:rPr lang="en-US" dirty="0"/>
              <a:t>See Big Mac Index</a:t>
            </a:r>
          </a:p>
          <a:p>
            <a:pPr lvl="1"/>
            <a:r>
              <a:rPr lang="en-US" dirty="0"/>
              <a:t>Works best in long run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61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61D4FA-8491-5F40-8FF2-B7EEBE5C8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200" y="0"/>
            <a:ext cx="33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29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Exchange markets:  What they are</a:t>
            </a:r>
          </a:p>
          <a:p>
            <a:r>
              <a:rPr lang="en-US" dirty="0"/>
              <a:t>Supply and Demand</a:t>
            </a:r>
          </a:p>
          <a:p>
            <a:r>
              <a:rPr lang="en-US" dirty="0"/>
              <a:t>Two Simple Theories</a:t>
            </a:r>
          </a:p>
          <a:p>
            <a:r>
              <a:rPr lang="en-US" dirty="0"/>
              <a:t>Pegged Exchange Rates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B0A4-F2A2-BE41-AF96-4A23D83A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509F8-584B-1B4C-B6C5-11D1F3C1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70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Economist, </a:t>
            </a:r>
            <a:br>
              <a:rPr lang="en-US" dirty="0"/>
            </a:br>
            <a:r>
              <a:rPr lang="en-US" dirty="0"/>
              <a:t>“Big Mac index”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what basis does this article rank countries? </a:t>
            </a:r>
          </a:p>
          <a:p>
            <a:r>
              <a:rPr lang="en-US" dirty="0"/>
              <a:t>Why does this article focus on the Vietnamese currency, the dong? </a:t>
            </a:r>
          </a:p>
          <a:p>
            <a:r>
              <a:rPr lang="en-US" dirty="0"/>
              <a:t>What criteria does the US Treasury use to identify an undervalued currency? </a:t>
            </a:r>
          </a:p>
          <a:p>
            <a:r>
              <a:rPr lang="en-US" dirty="0"/>
              <a:t>Is Vietnam’s poverty relevant to this?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54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EA0EF-4930-1C36-44D0-BC52835A1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1047750"/>
            <a:ext cx="4457700" cy="4762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5975F5-F858-EA2B-3090-2CB3ED488BA4}"/>
              </a:ext>
            </a:extLst>
          </p:cNvPr>
          <p:cNvSpPr txBox="1"/>
          <p:nvPr/>
        </p:nvSpPr>
        <p:spPr>
          <a:xfrm>
            <a:off x="609600" y="533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Euro exchange rate:  Market and Big Mac compared.</a:t>
            </a:r>
          </a:p>
        </p:txBody>
      </p:sp>
    </p:spTree>
    <p:extLst>
      <p:ext uri="{BB962C8B-B14F-4D97-AF65-F5344CB8AC3E}">
        <p14:creationId xmlns:p14="http://schemas.microsoft.com/office/powerpoint/2010/main" val="2868442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Economist, </a:t>
            </a:r>
            <a:br>
              <a:rPr lang="en-US" dirty="0"/>
            </a:br>
            <a:r>
              <a:rPr lang="en-US" dirty="0"/>
              <a:t>“Dollar-euro parity…”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are UIP and PPP? </a:t>
            </a:r>
          </a:p>
          <a:p>
            <a:r>
              <a:rPr lang="en-US" sz="2800" dirty="0"/>
              <a:t>Why does a rise in the US interest rate cause the dollar to rise in value? </a:t>
            </a:r>
          </a:p>
          <a:p>
            <a:r>
              <a:rPr lang="en-US" sz="2800" dirty="0"/>
              <a:t>If people see a higher expected return on assets in the US than abroad, how does a rise in the exchange rate cause that expected return to fall? </a:t>
            </a:r>
          </a:p>
          <a:p>
            <a:r>
              <a:rPr lang="en-US" sz="2800" dirty="0"/>
              <a:t>Why does </a:t>
            </a:r>
            <a:r>
              <a:rPr lang="en-US" sz="2800" i="1" dirty="0"/>
              <a:t>The Economist </a:t>
            </a:r>
            <a:r>
              <a:rPr lang="en-US" sz="2800" dirty="0"/>
              <a:t>adjust for GDP?  They don’t say, but do you think this is total GDP or GDP per capita?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4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Pegged Exchange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Bretton-Woods System</a:t>
            </a:r>
          </a:p>
          <a:p>
            <a:pPr lvl="1"/>
            <a:r>
              <a:rPr lang="en-US" dirty="0"/>
              <a:t>Successor to the Gold Standard</a:t>
            </a:r>
          </a:p>
          <a:p>
            <a:pPr lvl="1"/>
            <a:r>
              <a:rPr lang="en-US" dirty="0"/>
              <a:t>Most currencies pegged to US $</a:t>
            </a:r>
          </a:p>
          <a:p>
            <a:r>
              <a:rPr lang="en-US" dirty="0"/>
              <a:t>How to peg</a:t>
            </a:r>
          </a:p>
          <a:p>
            <a:pPr lvl="1"/>
            <a:r>
              <a:rPr lang="en-US" dirty="0"/>
              <a:t>Need “reserves” of foreign currency</a:t>
            </a:r>
          </a:p>
          <a:p>
            <a:pPr lvl="1"/>
            <a:r>
              <a:rPr lang="en-US" dirty="0"/>
              <a:t>Use them to buy or sell own currency as needed</a:t>
            </a:r>
          </a:p>
          <a:p>
            <a:r>
              <a:rPr lang="en-US" dirty="0"/>
              <a:t>Does it work?  Yes and no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5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8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Economist, “…Bretton Woods…”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names and characteristics describe the three international monetary regimes that the </a:t>
            </a:r>
            <a:r>
              <a:rPr lang="en-US" i="1" dirty="0"/>
              <a:t>Economist</a:t>
            </a:r>
            <a:r>
              <a:rPr lang="en-US" dirty="0"/>
              <a:t> article describes, the last of which may be coming to an end?</a:t>
            </a:r>
          </a:p>
          <a:p>
            <a:r>
              <a:rPr lang="en-US" dirty="0"/>
              <a:t>Why did the world not shift to using dollars, euros, and renminbi more equally for transactions and reserves? </a:t>
            </a:r>
          </a:p>
          <a:p>
            <a:r>
              <a:rPr lang="en-US" dirty="0"/>
              <a:t>Why is currency stability so hard to achieve?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36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Mackintosh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“reverse currency war” and what would be a normal one? </a:t>
            </a:r>
          </a:p>
          <a:p>
            <a:r>
              <a:rPr lang="en-US" dirty="0"/>
              <a:t>Is there evidence here that other countries are competing with the US to raise their currencies’ values? </a:t>
            </a:r>
          </a:p>
          <a:p>
            <a:r>
              <a:rPr lang="en-US" dirty="0"/>
              <a:t>What pain does a weak currency cause?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43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Recent Exchange Rate Movements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X-</a:t>
            </a:r>
            <a:r>
              <a:rPr lang="en-US" dirty="0" err="1"/>
              <a:t>rates.com</a:t>
            </a:r>
            <a:endParaRPr lang="en-US" dirty="0"/>
          </a:p>
          <a:p>
            <a:r>
              <a:rPr lang="en-US" dirty="0"/>
              <a:t>US $ per country currency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7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Euro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875FB-DE45-F3CC-18DA-C155E4704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78" y="1863801"/>
            <a:ext cx="6482843" cy="44407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28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0925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Russia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5A812C-CE32-7BE0-47E0-DCF577DBC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57" y="1863801"/>
            <a:ext cx="6578884" cy="44407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29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245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Exchange rate is</a:t>
            </a:r>
          </a:p>
          <a:p>
            <a:pPr lvl="1"/>
            <a:r>
              <a:rPr lang="en-US" dirty="0"/>
              <a:t>Price of one currency in terms of another</a:t>
            </a:r>
          </a:p>
          <a:p>
            <a:pPr lvl="2"/>
            <a:r>
              <a:rPr lang="en-US" dirty="0"/>
              <a:t>E.g., $/£ or £/$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87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UK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0C4E7-C6C1-703C-4741-E2DCA0F8C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57" y="1863801"/>
            <a:ext cx="6578884" cy="44407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065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China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F9C8D-86C6-1E08-EFCC-5CA2D3D1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035" y="1863801"/>
            <a:ext cx="5823928" cy="44407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5908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87A49-6DF3-4D84-FD19-4F4658974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57" y="1863801"/>
            <a:ext cx="6578884" cy="44407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318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91090"/>
            <a:ext cx="88391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Saudi Arabia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0FD2A-CB81-1857-D766-C798B0C15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551" y="1863801"/>
            <a:ext cx="5804897" cy="44407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5997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Thailand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8E356-DB70-C0AC-E3A5-B4D6E8F8E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745" y="1863801"/>
            <a:ext cx="6530509" cy="44407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6128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Switzerland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9AF82-2F4F-040F-ED9E-A09A53D7A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329" y="1863801"/>
            <a:ext cx="6603340" cy="44407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495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 Rate Movements:  Turkey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45DF9-D08D-BE17-A82A-8E418849D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705" y="1863801"/>
            <a:ext cx="6506589" cy="44407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59DFB22-C7E9-9E4B-8431-4E4E88AD005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614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F8D88-D347-6E4D-BCB2-76673D8EB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9144000" cy="10437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16CFBC-AFC8-984E-9071-0F7F57E405DB}"/>
              </a:ext>
            </a:extLst>
          </p:cNvPr>
          <p:cNvCxnSpPr/>
          <p:nvPr/>
        </p:nvCxnSpPr>
        <p:spPr>
          <a:xfrm>
            <a:off x="2667000" y="5562600"/>
            <a:ext cx="1981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257AFF5-3C27-934D-8BE4-419EF097A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5" y="762000"/>
            <a:ext cx="9144000" cy="3975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90D1A3-F14B-BD26-326E-615D0A4F7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981200"/>
            <a:ext cx="7086600" cy="275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4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6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KOM, Ch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 exchange rate the price of one country’s goods in terms of another’s, or the price of one country’s assets in terms of another’s? </a:t>
            </a:r>
          </a:p>
          <a:p>
            <a:r>
              <a:rPr lang="en-US" dirty="0"/>
              <a:t>On what transactions are reported rates based?</a:t>
            </a:r>
          </a:p>
          <a:p>
            <a:r>
              <a:rPr lang="en-US" dirty="0"/>
              <a:t>What hours of the day are the exchange markets open?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1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exchange rate</a:t>
            </a:r>
          </a:p>
          <a:p>
            <a:pPr lvl="1"/>
            <a:r>
              <a:rPr lang="en-US" dirty="0"/>
              <a:t>Spot</a:t>
            </a:r>
          </a:p>
          <a:p>
            <a:pPr lvl="2"/>
            <a:r>
              <a:rPr lang="en-US" dirty="0"/>
              <a:t>For exchange of currencies today</a:t>
            </a:r>
          </a:p>
          <a:p>
            <a:pPr lvl="1"/>
            <a:r>
              <a:rPr lang="en-US" dirty="0"/>
              <a:t>Forward</a:t>
            </a:r>
          </a:p>
          <a:p>
            <a:pPr lvl="2"/>
            <a:r>
              <a:rPr lang="en-US" dirty="0"/>
              <a:t>For exchange of currencies 30, 60, 90 etc. days from the present </a:t>
            </a:r>
          </a:p>
          <a:p>
            <a:pPr lvl="2"/>
            <a:r>
              <a:rPr lang="en-US" dirty="0"/>
              <a:t>Both payment and receipt happen then, </a:t>
            </a:r>
            <a:r>
              <a:rPr lang="en-US" u="sng" dirty="0"/>
              <a:t>not</a:t>
            </a:r>
            <a:r>
              <a:rPr lang="en-US" dirty="0"/>
              <a:t> now</a:t>
            </a:r>
          </a:p>
          <a:p>
            <a:pPr lvl="1"/>
            <a:r>
              <a:rPr lang="en-US" dirty="0"/>
              <a:t>Futures – </a:t>
            </a:r>
          </a:p>
          <a:p>
            <a:pPr lvl="2"/>
            <a:r>
              <a:rPr lang="en-US" dirty="0"/>
              <a:t>Like forward market, but for specific calendar dates in future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53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246C-1B6B-F741-A9CE-669D0B57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1681-F407-234C-B8DF-74C4EE88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exchange rate, continued</a:t>
            </a:r>
          </a:p>
          <a:p>
            <a:pPr lvl="1"/>
            <a:r>
              <a:rPr lang="en-US" dirty="0"/>
              <a:t>Bilateral</a:t>
            </a:r>
          </a:p>
          <a:p>
            <a:pPr lvl="2"/>
            <a:r>
              <a:rPr lang="en-US" dirty="0"/>
              <a:t>For exchange of 2 currencies</a:t>
            </a:r>
          </a:p>
          <a:p>
            <a:pPr lvl="1"/>
            <a:r>
              <a:rPr lang="en-US" dirty="0"/>
              <a:t>Trade weighted</a:t>
            </a:r>
          </a:p>
          <a:p>
            <a:pPr lvl="2"/>
            <a:r>
              <a:rPr lang="en-US" dirty="0"/>
              <a:t>For one currency relative to multiple others</a:t>
            </a:r>
          </a:p>
          <a:p>
            <a:pPr lvl="2"/>
            <a:r>
              <a:rPr lang="en-US" dirty="0"/>
              <a:t>An average, or index</a:t>
            </a:r>
          </a:p>
          <a:p>
            <a:pPr lvl="1"/>
            <a:r>
              <a:rPr lang="en-US" dirty="0"/>
              <a:t>Real</a:t>
            </a:r>
          </a:p>
          <a:p>
            <a:pPr lvl="2"/>
            <a:r>
              <a:rPr lang="en-US" dirty="0"/>
              <a:t>Adjusted for inflation, both at home and abroad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BE463-FB3F-6B45-8326-EFC70B338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4B81B-6471-1C41-A76E-F7EBEA50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8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5:  Exchange Rates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8CDCC-F96F-FE49-A725-CEF4461E875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369888" y="5441950"/>
            <a:ext cx="8229600" cy="1143000"/>
          </a:xfrm>
          <a:noFill/>
          <a:ln/>
        </p:spPr>
        <p:txBody>
          <a:bodyPr/>
          <a:lstStyle/>
          <a:p>
            <a:pPr algn="l"/>
            <a:r>
              <a:rPr lang="en-US" sz="2000" dirty="0"/>
              <a:t>Source:  Federal Reserve, “Broad Index” based on a large group of currencies, monthly data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7040000}"/>
              </a:ext>
            </a:extLst>
          </p:cNvPr>
          <p:cNvGraphicFramePr>
            <a:graphicFrameLocks/>
          </p:cNvGraphicFramePr>
          <p:nvPr/>
        </p:nvGraphicFramePr>
        <p:xfrm>
          <a:off x="1212850" y="1187450"/>
          <a:ext cx="67183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101447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89404</TotalTime>
  <Words>1454</Words>
  <Application>Microsoft Macintosh PowerPoint</Application>
  <PresentationFormat>On-screen Show (4:3)</PresentationFormat>
  <Paragraphs>235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Arial</vt:lpstr>
      <vt:lpstr>Default Design</vt:lpstr>
      <vt:lpstr>Class 5  Exchange Rates  by Alan V. Deardorff University of Michigan 2022</vt:lpstr>
      <vt:lpstr>Outline</vt:lpstr>
      <vt:lpstr>Exchange Market</vt:lpstr>
      <vt:lpstr>PowerPoint Presentation</vt:lpstr>
      <vt:lpstr>Pause for Discussion</vt:lpstr>
      <vt:lpstr>Questions on KOM, Ch 14</vt:lpstr>
      <vt:lpstr>Exchange Market</vt:lpstr>
      <vt:lpstr>Exchange Market</vt:lpstr>
      <vt:lpstr>Source:  Federal Reserve, “Broad Index” based on a large group of currencies, monthly data</vt:lpstr>
      <vt:lpstr>Source:  Federal Reserve, “Broad Index” based on a large group of currencies, monthly data</vt:lpstr>
      <vt:lpstr>PowerPoint Presentation</vt:lpstr>
      <vt:lpstr>Exchange Market</vt:lpstr>
      <vt:lpstr>Pause for Discussion</vt:lpstr>
      <vt:lpstr>More Questions from KOM</vt:lpstr>
      <vt:lpstr>Supply and Demand for Foreign Exchange</vt:lpstr>
      <vt:lpstr>Exchange Market</vt:lpstr>
      <vt:lpstr>Two Simple Theories</vt:lpstr>
      <vt:lpstr>PowerPoint Presentation</vt:lpstr>
      <vt:lpstr>Pause for Discussion</vt:lpstr>
      <vt:lpstr>Questions on Economist,  “Big Mac index”</vt:lpstr>
      <vt:lpstr>PowerPoint Presentation</vt:lpstr>
      <vt:lpstr>Questions on Economist,  “Dollar-euro parity…”</vt:lpstr>
      <vt:lpstr>Pegged Exchange Rates</vt:lpstr>
      <vt:lpstr>Pause for Discussion</vt:lpstr>
      <vt:lpstr>Questions on Economist, “…Bretton Woods…”</vt:lpstr>
      <vt:lpstr>Questions on Mackintosh</vt:lpstr>
      <vt:lpstr>Some Recent Exchange Rate Movements</vt:lpstr>
      <vt:lpstr>Recent Rate Movements:  Euro</vt:lpstr>
      <vt:lpstr>Recent Rate Movements:  Russia</vt:lpstr>
      <vt:lpstr>Recent Rate Movements:  UK</vt:lpstr>
      <vt:lpstr>Recent Rate Movements:  China</vt:lpstr>
      <vt:lpstr>Recent Rate Movements:  India</vt:lpstr>
      <vt:lpstr>Recent Rate Movements:  Saudi Arabia</vt:lpstr>
      <vt:lpstr>Recent Rate Movements:  Thailand</vt:lpstr>
      <vt:lpstr>Recent Rate Movements:  Switzerland</vt:lpstr>
      <vt:lpstr>Recent Rate Movements:  Turkey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157</cp:revision>
  <cp:lastPrinted>2022-09-10T22:02:03Z</cp:lastPrinted>
  <dcterms:created xsi:type="dcterms:W3CDTF">2011-01-03T19:29:08Z</dcterms:created>
  <dcterms:modified xsi:type="dcterms:W3CDTF">2022-09-15T13:53:48Z</dcterms:modified>
</cp:coreProperties>
</file>